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1" r:id="rId1"/>
    <p:sldMasterId id="2147483713" r:id="rId2"/>
  </p:sldMasterIdLst>
  <p:notesMasterIdLst>
    <p:notesMasterId r:id="rId81"/>
  </p:notesMasterIdLst>
  <p:handoutMasterIdLst>
    <p:handoutMasterId r:id="rId82"/>
  </p:handoutMasterIdLst>
  <p:sldIdLst>
    <p:sldId id="353" r:id="rId3"/>
    <p:sldId id="386" r:id="rId4"/>
    <p:sldId id="381" r:id="rId5"/>
    <p:sldId id="523" r:id="rId6"/>
    <p:sldId id="522" r:id="rId7"/>
    <p:sldId id="429" r:id="rId8"/>
    <p:sldId id="474" r:id="rId9"/>
    <p:sldId id="435" r:id="rId10"/>
    <p:sldId id="475" r:id="rId11"/>
    <p:sldId id="476" r:id="rId12"/>
    <p:sldId id="382" r:id="rId13"/>
    <p:sldId id="364" r:id="rId14"/>
    <p:sldId id="341" r:id="rId15"/>
    <p:sldId id="345" r:id="rId16"/>
    <p:sldId id="365" r:id="rId17"/>
    <p:sldId id="391" r:id="rId18"/>
    <p:sldId id="379" r:id="rId19"/>
    <p:sldId id="472" r:id="rId20"/>
    <p:sldId id="458" r:id="rId21"/>
    <p:sldId id="392" r:id="rId22"/>
    <p:sldId id="384" r:id="rId23"/>
    <p:sldId id="390" r:id="rId24"/>
    <p:sldId id="459" r:id="rId25"/>
    <p:sldId id="460" r:id="rId26"/>
    <p:sldId id="461" r:id="rId27"/>
    <p:sldId id="462" r:id="rId28"/>
    <p:sldId id="463" r:id="rId29"/>
    <p:sldId id="464" r:id="rId30"/>
    <p:sldId id="465" r:id="rId31"/>
    <p:sldId id="466" r:id="rId32"/>
    <p:sldId id="467" r:id="rId33"/>
    <p:sldId id="468" r:id="rId34"/>
    <p:sldId id="469" r:id="rId35"/>
    <p:sldId id="470" r:id="rId36"/>
    <p:sldId id="471" r:id="rId37"/>
    <p:sldId id="473" r:id="rId38"/>
    <p:sldId id="478" r:id="rId39"/>
    <p:sldId id="479" r:id="rId40"/>
    <p:sldId id="400" r:id="rId41"/>
    <p:sldId id="499" r:id="rId42"/>
    <p:sldId id="482" r:id="rId43"/>
    <p:sldId id="481" r:id="rId44"/>
    <p:sldId id="483" r:id="rId45"/>
    <p:sldId id="521"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500" r:id="rId60"/>
    <p:sldId id="501" r:id="rId61"/>
    <p:sldId id="502" r:id="rId62"/>
    <p:sldId id="421" r:id="rId63"/>
    <p:sldId id="503" r:id="rId64"/>
    <p:sldId id="423" r:id="rId65"/>
    <p:sldId id="505" r:id="rId66"/>
    <p:sldId id="506" r:id="rId67"/>
    <p:sldId id="507" r:id="rId68"/>
    <p:sldId id="508" r:id="rId69"/>
    <p:sldId id="439" r:id="rId70"/>
    <p:sldId id="510" r:id="rId71"/>
    <p:sldId id="512" r:id="rId72"/>
    <p:sldId id="513" r:id="rId73"/>
    <p:sldId id="514" r:id="rId74"/>
    <p:sldId id="515" r:id="rId75"/>
    <p:sldId id="517" r:id="rId76"/>
    <p:sldId id="516" r:id="rId77"/>
    <p:sldId id="518" r:id="rId78"/>
    <p:sldId id="519" r:id="rId79"/>
    <p:sldId id="520" r:id="rId80"/>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B8B7C-7973-46EA-A97A-D9B33B7924A7}" v="6" dt="2023-12-18T14:11:20.616"/>
    <p1510:client id="{EAF27EA0-24B8-4668-A267-92CE105D4BA3}" v="98" dt="2023-12-17T15:09:31.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8" y="4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EAF27EA0-24B8-4668-A267-92CE105D4BA3}"/>
    <pc:docChg chg="undo redo custSel addSld modSld">
      <pc:chgData name="Giuseppe Di Battista" userId="58bebec1-7401-494e-9e51-e1347bbf0818" providerId="ADAL" clId="{EAF27EA0-24B8-4668-A267-92CE105D4BA3}" dt="2023-12-17T15:31:26.706" v="582" actId="20577"/>
      <pc:docMkLst>
        <pc:docMk/>
      </pc:docMkLst>
      <pc:sldChg chg="modSp mod">
        <pc:chgData name="Giuseppe Di Battista" userId="58bebec1-7401-494e-9e51-e1347bbf0818" providerId="ADAL" clId="{EAF27EA0-24B8-4668-A267-92CE105D4BA3}" dt="2023-12-17T12:37:43.678" v="341" actId="6549"/>
        <pc:sldMkLst>
          <pc:docMk/>
          <pc:sldMk cId="0" sldId="345"/>
        </pc:sldMkLst>
        <pc:spChg chg="mod">
          <ac:chgData name="Giuseppe Di Battista" userId="58bebec1-7401-494e-9e51-e1347bbf0818" providerId="ADAL" clId="{EAF27EA0-24B8-4668-A267-92CE105D4BA3}" dt="2023-12-17T12:37:43.678" v="341" actId="6549"/>
          <ac:spMkLst>
            <pc:docMk/>
            <pc:sldMk cId="0" sldId="345"/>
            <ac:spMk id="18437" creationId="{AD61A520-2BB7-6A0F-F174-E2FA880FAE73}"/>
          </ac:spMkLst>
        </pc:spChg>
      </pc:sldChg>
      <pc:sldChg chg="modSp mod">
        <pc:chgData name="Giuseppe Di Battista" userId="58bebec1-7401-494e-9e51-e1347bbf0818" providerId="ADAL" clId="{EAF27EA0-24B8-4668-A267-92CE105D4BA3}" dt="2023-12-17T12:45:21.036" v="353" actId="20577"/>
        <pc:sldMkLst>
          <pc:docMk/>
          <pc:sldMk cId="0" sldId="353"/>
        </pc:sldMkLst>
        <pc:graphicFrameChg chg="modGraphic">
          <ac:chgData name="Giuseppe Di Battista" userId="58bebec1-7401-494e-9e51-e1347bbf0818" providerId="ADAL" clId="{EAF27EA0-24B8-4668-A267-92CE105D4BA3}" dt="2023-12-17T12:45:21.036" v="353" actId="20577"/>
          <ac:graphicFrameMkLst>
            <pc:docMk/>
            <pc:sldMk cId="0" sldId="353"/>
            <ac:graphicFrameMk id="124964" creationId="{CC80B40A-9A5B-4D8E-BC63-15326D9C6FD2}"/>
          </ac:graphicFrameMkLst>
        </pc:graphicFrameChg>
      </pc:sldChg>
      <pc:sldChg chg="addSp modSp mod modAnim">
        <pc:chgData name="Giuseppe Di Battista" userId="58bebec1-7401-494e-9e51-e1347bbf0818" providerId="ADAL" clId="{EAF27EA0-24B8-4668-A267-92CE105D4BA3}" dt="2023-12-17T14:57:53.198" v="527" actId="14100"/>
        <pc:sldMkLst>
          <pc:docMk/>
          <pc:sldMk cId="0" sldId="365"/>
        </pc:sldMkLst>
        <pc:spChg chg="mod">
          <ac:chgData name="Giuseppe Di Battista" userId="58bebec1-7401-494e-9e51-e1347bbf0818" providerId="ADAL" clId="{EAF27EA0-24B8-4668-A267-92CE105D4BA3}" dt="2023-12-17T14:45:37.052" v="403" actId="108"/>
          <ac:spMkLst>
            <pc:docMk/>
            <pc:sldMk cId="0" sldId="365"/>
            <ac:spMk id="10" creationId="{B37D8890-8005-9762-0D32-0583F3A7B4BA}"/>
          </ac:spMkLst>
        </pc:spChg>
        <pc:spChg chg="mod">
          <ac:chgData name="Giuseppe Di Battista" userId="58bebec1-7401-494e-9e51-e1347bbf0818" providerId="ADAL" clId="{EAF27EA0-24B8-4668-A267-92CE105D4BA3}" dt="2023-12-17T14:45:15.925" v="399" actId="108"/>
          <ac:spMkLst>
            <pc:docMk/>
            <pc:sldMk cId="0" sldId="365"/>
            <ac:spMk id="18" creationId="{F77C4D27-7C7D-D103-3277-F15F2C0BDDA3}"/>
          </ac:spMkLst>
        </pc:spChg>
        <pc:spChg chg="add mod">
          <ac:chgData name="Giuseppe Di Battista" userId="58bebec1-7401-494e-9e51-e1347bbf0818" providerId="ADAL" clId="{EAF27EA0-24B8-4668-A267-92CE105D4BA3}" dt="2023-12-17T14:57:53.198" v="527" actId="14100"/>
          <ac:spMkLst>
            <pc:docMk/>
            <pc:sldMk cId="0" sldId="365"/>
            <ac:spMk id="20" creationId="{EE9E3892-C7BB-6164-2933-76245F0247EB}"/>
          </ac:spMkLst>
        </pc:spChg>
        <pc:spChg chg="mod">
          <ac:chgData name="Giuseppe Di Battista" userId="58bebec1-7401-494e-9e51-e1347bbf0818" providerId="ADAL" clId="{EAF27EA0-24B8-4668-A267-92CE105D4BA3}" dt="2023-12-17T14:51:51.113" v="445" actId="14100"/>
          <ac:spMkLst>
            <pc:docMk/>
            <pc:sldMk cId="0" sldId="365"/>
            <ac:spMk id="19463" creationId="{CD43B628-D419-C382-9C43-0DB5F0E6027D}"/>
          </ac:spMkLst>
        </pc:spChg>
        <pc:spChg chg="mod">
          <ac:chgData name="Giuseppe Di Battista" userId="58bebec1-7401-494e-9e51-e1347bbf0818" providerId="ADAL" clId="{EAF27EA0-24B8-4668-A267-92CE105D4BA3}" dt="2023-12-17T14:52:24.292" v="463" actId="14100"/>
          <ac:spMkLst>
            <pc:docMk/>
            <pc:sldMk cId="0" sldId="365"/>
            <ac:spMk id="19464" creationId="{6CF3D2AB-0A99-3DB4-E31D-F63AC1085419}"/>
          </ac:spMkLst>
        </pc:spChg>
        <pc:spChg chg="mod">
          <ac:chgData name="Giuseppe Di Battista" userId="58bebec1-7401-494e-9e51-e1347bbf0818" providerId="ADAL" clId="{EAF27EA0-24B8-4668-A267-92CE105D4BA3}" dt="2023-12-17T14:52:35.472" v="464" actId="14100"/>
          <ac:spMkLst>
            <pc:docMk/>
            <pc:sldMk cId="0" sldId="365"/>
            <ac:spMk id="19466" creationId="{0EAB21FD-246E-052F-253E-061F3E4BFC15}"/>
          </ac:spMkLst>
        </pc:spChg>
      </pc:sldChg>
      <pc:sldChg chg="modSp">
        <pc:chgData name="Giuseppe Di Battista" userId="58bebec1-7401-494e-9e51-e1347bbf0818" providerId="ADAL" clId="{EAF27EA0-24B8-4668-A267-92CE105D4BA3}" dt="2023-12-17T13:30:55.785" v="364" actId="20577"/>
        <pc:sldMkLst>
          <pc:docMk/>
          <pc:sldMk cId="0" sldId="379"/>
        </pc:sldMkLst>
        <pc:spChg chg="mod">
          <ac:chgData name="Giuseppe Di Battista" userId="58bebec1-7401-494e-9e51-e1347bbf0818" providerId="ADAL" clId="{EAF27EA0-24B8-4668-A267-92CE105D4BA3}" dt="2023-12-17T13:30:55.785" v="364" actId="20577"/>
          <ac:spMkLst>
            <pc:docMk/>
            <pc:sldMk cId="0" sldId="379"/>
            <ac:spMk id="21513" creationId="{45118E26-EE9A-5563-3B30-B60E4031EE13}"/>
          </ac:spMkLst>
        </pc:spChg>
      </pc:sldChg>
      <pc:sldChg chg="modSp mod">
        <pc:chgData name="Giuseppe Di Battista" userId="58bebec1-7401-494e-9e51-e1347bbf0818" providerId="ADAL" clId="{EAF27EA0-24B8-4668-A267-92CE105D4BA3}" dt="2023-12-17T12:30:46.324" v="119" actId="20577"/>
        <pc:sldMkLst>
          <pc:docMk/>
          <pc:sldMk cId="0" sldId="381"/>
        </pc:sldMkLst>
        <pc:spChg chg="mod">
          <ac:chgData name="Giuseppe Di Battista" userId="58bebec1-7401-494e-9e51-e1347bbf0818" providerId="ADAL" clId="{EAF27EA0-24B8-4668-A267-92CE105D4BA3}" dt="2023-12-17T12:26:40.425" v="21" actId="20577"/>
          <ac:spMkLst>
            <pc:docMk/>
            <pc:sldMk cId="0" sldId="381"/>
            <ac:spMk id="9220" creationId="{2137631B-77E3-3A06-D8A1-DC66E65E200C}"/>
          </ac:spMkLst>
        </pc:spChg>
        <pc:spChg chg="mod">
          <ac:chgData name="Giuseppe Di Battista" userId="58bebec1-7401-494e-9e51-e1347bbf0818" providerId="ADAL" clId="{EAF27EA0-24B8-4668-A267-92CE105D4BA3}" dt="2023-12-17T12:30:46.324" v="119" actId="20577"/>
          <ac:spMkLst>
            <pc:docMk/>
            <pc:sldMk cId="0" sldId="381"/>
            <ac:spMk id="9221" creationId="{C17AA510-AD22-A134-9F78-84772E2D64AF}"/>
          </ac:spMkLst>
        </pc:spChg>
      </pc:sldChg>
      <pc:sldChg chg="modSp mod">
        <pc:chgData name="Giuseppe Di Battista" userId="58bebec1-7401-494e-9e51-e1347bbf0818" providerId="ADAL" clId="{EAF27EA0-24B8-4668-A267-92CE105D4BA3}" dt="2023-12-17T15:00:47.567" v="528" actId="15"/>
        <pc:sldMkLst>
          <pc:docMk/>
          <pc:sldMk cId="0" sldId="391"/>
        </pc:sldMkLst>
        <pc:spChg chg="mod">
          <ac:chgData name="Giuseppe Di Battista" userId="58bebec1-7401-494e-9e51-e1347bbf0818" providerId="ADAL" clId="{EAF27EA0-24B8-4668-A267-92CE105D4BA3}" dt="2023-12-17T15:00:47.567" v="528" actId="15"/>
          <ac:spMkLst>
            <pc:docMk/>
            <pc:sldMk cId="0" sldId="391"/>
            <ac:spMk id="20485" creationId="{A0D03033-0C63-8216-FBB3-0D4A6F7C1562}"/>
          </ac:spMkLst>
        </pc:spChg>
      </pc:sldChg>
      <pc:sldChg chg="modSp mod">
        <pc:chgData name="Giuseppe Di Battista" userId="58bebec1-7401-494e-9e51-e1347bbf0818" providerId="ADAL" clId="{EAF27EA0-24B8-4668-A267-92CE105D4BA3}" dt="2023-12-17T15:31:26.706" v="582" actId="20577"/>
        <pc:sldMkLst>
          <pc:docMk/>
          <pc:sldMk cId="0" sldId="421"/>
        </pc:sldMkLst>
        <pc:spChg chg="mod">
          <ac:chgData name="Giuseppe Di Battista" userId="58bebec1-7401-494e-9e51-e1347bbf0818" providerId="ADAL" clId="{EAF27EA0-24B8-4668-A267-92CE105D4BA3}" dt="2023-12-17T15:29:38.278" v="546" actId="20577"/>
          <ac:spMkLst>
            <pc:docMk/>
            <pc:sldMk cId="0" sldId="421"/>
            <ac:spMk id="3" creationId="{891AAF7C-6B2D-53BF-6C51-02DEF8137718}"/>
          </ac:spMkLst>
        </pc:spChg>
        <pc:spChg chg="mod">
          <ac:chgData name="Giuseppe Di Battista" userId="58bebec1-7401-494e-9e51-e1347bbf0818" providerId="ADAL" clId="{EAF27EA0-24B8-4668-A267-92CE105D4BA3}" dt="2023-12-17T15:31:26.706" v="582" actId="20577"/>
          <ac:spMkLst>
            <pc:docMk/>
            <pc:sldMk cId="0" sldId="421"/>
            <ac:spMk id="60422" creationId="{3FC62454-4A04-AA01-3722-C34843C11EC2}"/>
          </ac:spMkLst>
        </pc:spChg>
        <pc:spChg chg="mod">
          <ac:chgData name="Giuseppe Di Battista" userId="58bebec1-7401-494e-9e51-e1347bbf0818" providerId="ADAL" clId="{EAF27EA0-24B8-4668-A267-92CE105D4BA3}" dt="2023-12-17T15:30:52.671" v="564" actId="20577"/>
          <ac:spMkLst>
            <pc:docMk/>
            <pc:sldMk cId="0" sldId="421"/>
            <ac:spMk id="60423" creationId="{EA2F5156-97EA-593B-19EE-B89745E9D142}"/>
          </ac:spMkLst>
        </pc:spChg>
      </pc:sldChg>
      <pc:sldChg chg="modSp mod">
        <pc:chgData name="Giuseppe Di Battista" userId="58bebec1-7401-494e-9e51-e1347bbf0818" providerId="ADAL" clId="{EAF27EA0-24B8-4668-A267-92CE105D4BA3}" dt="2023-12-17T13:31:54.938" v="367" actId="20577"/>
        <pc:sldMkLst>
          <pc:docMk/>
          <pc:sldMk cId="3193007325" sldId="459"/>
        </pc:sldMkLst>
        <pc:spChg chg="mod">
          <ac:chgData name="Giuseppe Di Battista" userId="58bebec1-7401-494e-9e51-e1347bbf0818" providerId="ADAL" clId="{EAF27EA0-24B8-4668-A267-92CE105D4BA3}" dt="2023-12-17T13:31:54.938" v="367" actId="20577"/>
          <ac:spMkLst>
            <pc:docMk/>
            <pc:sldMk cId="3193007325" sldId="459"/>
            <ac:spMk id="10" creationId="{DDC37560-A4E9-1A33-F337-F97530F1018D}"/>
          </ac:spMkLst>
        </pc:spChg>
      </pc:sldChg>
      <pc:sldChg chg="modSp mod">
        <pc:chgData name="Giuseppe Di Battista" userId="58bebec1-7401-494e-9e51-e1347bbf0818" providerId="ADAL" clId="{EAF27EA0-24B8-4668-A267-92CE105D4BA3}" dt="2023-12-17T15:07:32.487" v="532" actId="1076"/>
        <pc:sldMkLst>
          <pc:docMk/>
          <pc:sldMk cId="653838113" sldId="460"/>
        </pc:sldMkLst>
        <pc:spChg chg="mod">
          <ac:chgData name="Giuseppe Di Battista" userId="58bebec1-7401-494e-9e51-e1347bbf0818" providerId="ADAL" clId="{EAF27EA0-24B8-4668-A267-92CE105D4BA3}" dt="2023-12-17T15:07:32.487" v="532" actId="1076"/>
          <ac:spMkLst>
            <pc:docMk/>
            <pc:sldMk cId="653838113" sldId="460"/>
            <ac:spMk id="15" creationId="{2D830C07-BB63-2752-8ECC-D5A69AC9C313}"/>
          </ac:spMkLst>
        </pc:spChg>
      </pc:sldChg>
      <pc:sldChg chg="modSp">
        <pc:chgData name="Giuseppe Di Battista" userId="58bebec1-7401-494e-9e51-e1347bbf0818" providerId="ADAL" clId="{EAF27EA0-24B8-4668-A267-92CE105D4BA3}" dt="2023-12-17T15:08:07.098" v="533" actId="20577"/>
        <pc:sldMkLst>
          <pc:docMk/>
          <pc:sldMk cId="2771574246" sldId="463"/>
        </pc:sldMkLst>
        <pc:spChg chg="mod">
          <ac:chgData name="Giuseppe Di Battista" userId="58bebec1-7401-494e-9e51-e1347bbf0818" providerId="ADAL" clId="{EAF27EA0-24B8-4668-A267-92CE105D4BA3}" dt="2023-12-17T15:08:07.098" v="533" actId="20577"/>
          <ac:spMkLst>
            <pc:docMk/>
            <pc:sldMk cId="2771574246" sldId="463"/>
            <ac:spMk id="13" creationId="{C28CC51D-E3FD-334F-DB2F-2FE167999B89}"/>
          </ac:spMkLst>
        </pc:spChg>
      </pc:sldChg>
      <pc:sldChg chg="modSp">
        <pc:chgData name="Giuseppe Di Battista" userId="58bebec1-7401-494e-9e51-e1347bbf0818" providerId="ADAL" clId="{EAF27EA0-24B8-4668-A267-92CE105D4BA3}" dt="2023-12-17T15:06:18.689" v="530" actId="12"/>
        <pc:sldMkLst>
          <pc:docMk/>
          <pc:sldMk cId="1956656226" sldId="465"/>
        </pc:sldMkLst>
        <pc:spChg chg="mod">
          <ac:chgData name="Giuseppe Di Battista" userId="58bebec1-7401-494e-9e51-e1347bbf0818" providerId="ADAL" clId="{EAF27EA0-24B8-4668-A267-92CE105D4BA3}" dt="2023-12-17T15:06:18.689" v="530" actId="12"/>
          <ac:spMkLst>
            <pc:docMk/>
            <pc:sldMk cId="1956656226" sldId="465"/>
            <ac:spMk id="15" creationId="{3A539782-47D1-7C8A-862C-9CE73B7B9BC3}"/>
          </ac:spMkLst>
        </pc:spChg>
      </pc:sldChg>
      <pc:sldChg chg="modSp">
        <pc:chgData name="Giuseppe Di Battista" userId="58bebec1-7401-494e-9e51-e1347bbf0818" providerId="ADAL" clId="{EAF27EA0-24B8-4668-A267-92CE105D4BA3}" dt="2023-12-17T15:06:05.550" v="529" actId="12"/>
        <pc:sldMkLst>
          <pc:docMk/>
          <pc:sldMk cId="3554012367" sldId="467"/>
        </pc:sldMkLst>
        <pc:spChg chg="mod">
          <ac:chgData name="Giuseppe Di Battista" userId="58bebec1-7401-494e-9e51-e1347bbf0818" providerId="ADAL" clId="{EAF27EA0-24B8-4668-A267-92CE105D4BA3}" dt="2023-12-17T15:06:05.550" v="529" actId="12"/>
          <ac:spMkLst>
            <pc:docMk/>
            <pc:sldMk cId="3554012367" sldId="467"/>
            <ac:spMk id="13" creationId="{B2546430-9B8E-FFB1-00D7-D4D5780774AD}"/>
          </ac:spMkLst>
        </pc:spChg>
      </pc:sldChg>
      <pc:sldChg chg="modSp">
        <pc:chgData name="Giuseppe Di Battista" userId="58bebec1-7401-494e-9e51-e1347bbf0818" providerId="ADAL" clId="{EAF27EA0-24B8-4668-A267-92CE105D4BA3}" dt="2023-12-17T13:32:35.969" v="395" actId="20577"/>
        <pc:sldMkLst>
          <pc:docMk/>
          <pc:sldMk cId="3289812472" sldId="469"/>
        </pc:sldMkLst>
        <pc:spChg chg="mod">
          <ac:chgData name="Giuseppe Di Battista" userId="58bebec1-7401-494e-9e51-e1347bbf0818" providerId="ADAL" clId="{EAF27EA0-24B8-4668-A267-92CE105D4BA3}" dt="2023-12-17T13:32:35.969" v="395" actId="20577"/>
          <ac:spMkLst>
            <pc:docMk/>
            <pc:sldMk cId="3289812472" sldId="469"/>
            <ac:spMk id="14" creationId="{951B7CD2-A335-8B9F-7CB3-94946543A3B0}"/>
          </ac:spMkLst>
        </pc:spChg>
      </pc:sldChg>
      <pc:sldChg chg="modSp mod">
        <pc:chgData name="Giuseppe Di Battista" userId="58bebec1-7401-494e-9e51-e1347bbf0818" providerId="ADAL" clId="{EAF27EA0-24B8-4668-A267-92CE105D4BA3}" dt="2023-12-17T15:09:57.549" v="536" actId="1076"/>
        <pc:sldMkLst>
          <pc:docMk/>
          <pc:sldMk cId="2525579298" sldId="470"/>
        </pc:sldMkLst>
        <pc:spChg chg="mod">
          <ac:chgData name="Giuseppe Di Battista" userId="58bebec1-7401-494e-9e51-e1347bbf0818" providerId="ADAL" clId="{EAF27EA0-24B8-4668-A267-92CE105D4BA3}" dt="2023-12-17T15:09:57.549" v="536" actId="1076"/>
          <ac:spMkLst>
            <pc:docMk/>
            <pc:sldMk cId="2525579298" sldId="470"/>
            <ac:spMk id="12" creationId="{EA43DA52-F6DC-6089-E4FE-B6676FD0DF2F}"/>
          </ac:spMkLst>
        </pc:spChg>
      </pc:sldChg>
      <pc:sldChg chg="add">
        <pc:chgData name="Giuseppe Di Battista" userId="58bebec1-7401-494e-9e51-e1347bbf0818" providerId="ADAL" clId="{EAF27EA0-24B8-4668-A267-92CE105D4BA3}" dt="2023-12-17T12:26:28.353" v="2" actId="2890"/>
        <pc:sldMkLst>
          <pc:docMk/>
          <pc:sldMk cId="2430693142" sldId="522"/>
        </pc:sldMkLst>
      </pc:sldChg>
      <pc:sldChg chg="modSp add mod">
        <pc:chgData name="Giuseppe Di Battista" userId="58bebec1-7401-494e-9e51-e1347bbf0818" providerId="ADAL" clId="{EAF27EA0-24B8-4668-A267-92CE105D4BA3}" dt="2023-12-17T12:36:05.608" v="339" actId="20577"/>
        <pc:sldMkLst>
          <pc:docMk/>
          <pc:sldMk cId="1954835173" sldId="523"/>
        </pc:sldMkLst>
        <pc:spChg chg="mod">
          <ac:chgData name="Giuseppe Di Battista" userId="58bebec1-7401-494e-9e51-e1347bbf0818" providerId="ADAL" clId="{EAF27EA0-24B8-4668-A267-92CE105D4BA3}" dt="2023-12-17T12:31:09.864" v="147" actId="20577"/>
          <ac:spMkLst>
            <pc:docMk/>
            <pc:sldMk cId="1954835173" sldId="523"/>
            <ac:spMk id="9220" creationId="{2137631B-77E3-3A06-D8A1-DC66E65E200C}"/>
          </ac:spMkLst>
        </pc:spChg>
        <pc:spChg chg="mod">
          <ac:chgData name="Giuseppe Di Battista" userId="58bebec1-7401-494e-9e51-e1347bbf0818" providerId="ADAL" clId="{EAF27EA0-24B8-4668-A267-92CE105D4BA3}" dt="2023-12-17T12:36:05.608" v="339" actId="20577"/>
          <ac:spMkLst>
            <pc:docMk/>
            <pc:sldMk cId="1954835173" sldId="523"/>
            <ac:spMk id="9221" creationId="{C17AA510-AD22-A134-9F78-84772E2D64AF}"/>
          </ac:spMkLst>
        </pc:spChg>
      </pc:sldChg>
    </pc:docChg>
  </pc:docChgLst>
  <pc:docChgLst>
    <pc:chgData name="Tommaso Caiazzi" userId="4467b6bb-f22e-43e1-9cfc-2b9dfdaab12b" providerId="ADAL" clId="{A0E6200B-F6FD-4699-9E5E-5039E6B09312}"/>
    <pc:docChg chg="undo redo custSel addSld delSld modSld sldOrd modMainMaster">
      <pc:chgData name="Tommaso Caiazzi" userId="4467b6bb-f22e-43e1-9cfc-2b9dfdaab12b" providerId="ADAL" clId="{A0E6200B-F6FD-4699-9E5E-5039E6B09312}" dt="2023-12-15T09:20:29.089" v="577" actId="14100"/>
      <pc:docMkLst>
        <pc:docMk/>
      </pc:docMkLst>
      <pc:sldChg chg="modSp mod">
        <pc:chgData name="Tommaso Caiazzi" userId="4467b6bb-f22e-43e1-9cfc-2b9dfdaab12b" providerId="ADAL" clId="{A0E6200B-F6FD-4699-9E5E-5039E6B09312}" dt="2023-12-13T09:24:44.433" v="53" actId="20577"/>
        <pc:sldMkLst>
          <pc:docMk/>
          <pc:sldMk cId="0" sldId="341"/>
        </pc:sldMkLst>
        <pc:spChg chg="mod">
          <ac:chgData name="Tommaso Caiazzi" userId="4467b6bb-f22e-43e1-9cfc-2b9dfdaab12b" providerId="ADAL" clId="{A0E6200B-F6FD-4699-9E5E-5039E6B09312}" dt="2023-12-13T09:23:26.583" v="31"/>
          <ac:spMkLst>
            <pc:docMk/>
            <pc:sldMk cId="0" sldId="341"/>
            <ac:spMk id="3" creationId="{259EB397-9549-553A-5B98-F4ECA10EE971}"/>
          </ac:spMkLst>
        </pc:spChg>
        <pc:spChg chg="mod">
          <ac:chgData name="Tommaso Caiazzi" userId="4467b6bb-f22e-43e1-9cfc-2b9dfdaab12b" providerId="ADAL" clId="{A0E6200B-F6FD-4699-9E5E-5039E6B09312}" dt="2023-12-13T09:24:44.433" v="53" actId="20577"/>
          <ac:spMkLst>
            <pc:docMk/>
            <pc:sldMk cId="0" sldId="341"/>
            <ac:spMk id="17412" creationId="{6729E81E-7164-DC0F-CA16-C71F6E6076E9}"/>
          </ac:spMkLst>
        </pc:spChg>
        <pc:spChg chg="mod">
          <ac:chgData name="Tommaso Caiazzi" userId="4467b6bb-f22e-43e1-9cfc-2b9dfdaab12b" providerId="ADAL" clId="{A0E6200B-F6FD-4699-9E5E-5039E6B09312}" dt="2023-12-13T09:23:36.141" v="32"/>
          <ac:spMkLst>
            <pc:docMk/>
            <pc:sldMk cId="0" sldId="341"/>
            <ac:spMk id="17425" creationId="{5782EAD3-246D-5A8F-1678-502D2CA4ADB8}"/>
          </ac:spMkLst>
        </pc:spChg>
        <pc:spChg chg="mod">
          <ac:chgData name="Tommaso Caiazzi" userId="4467b6bb-f22e-43e1-9cfc-2b9dfdaab12b" providerId="ADAL" clId="{A0E6200B-F6FD-4699-9E5E-5039E6B09312}" dt="2023-12-13T09:23:36.141" v="32"/>
          <ac:spMkLst>
            <pc:docMk/>
            <pc:sldMk cId="0" sldId="341"/>
            <ac:spMk id="17426" creationId="{17DCC0AF-A0CB-EF6B-4991-85A4E3EE01C9}"/>
          </ac:spMkLst>
        </pc:spChg>
        <pc:spChg chg="mod">
          <ac:chgData name="Tommaso Caiazzi" userId="4467b6bb-f22e-43e1-9cfc-2b9dfdaab12b" providerId="ADAL" clId="{A0E6200B-F6FD-4699-9E5E-5039E6B09312}" dt="2023-12-13T09:23:36.141" v="32"/>
          <ac:spMkLst>
            <pc:docMk/>
            <pc:sldMk cId="0" sldId="341"/>
            <ac:spMk id="17427" creationId="{F679BE40-B5B5-E7E9-5D85-6BAF02854AE2}"/>
          </ac:spMkLst>
        </pc:spChg>
        <pc:spChg chg="mod">
          <ac:chgData name="Tommaso Caiazzi" userId="4467b6bb-f22e-43e1-9cfc-2b9dfdaab12b" providerId="ADAL" clId="{A0E6200B-F6FD-4699-9E5E-5039E6B09312}" dt="2023-12-13T09:23:36.141" v="32"/>
          <ac:spMkLst>
            <pc:docMk/>
            <pc:sldMk cId="0" sldId="341"/>
            <ac:spMk id="17428" creationId="{714D96C8-EFBB-7009-18F9-E9E94BE53CA9}"/>
          </ac:spMkLst>
        </pc:spChg>
        <pc:spChg chg="mod">
          <ac:chgData name="Tommaso Caiazzi" userId="4467b6bb-f22e-43e1-9cfc-2b9dfdaab12b" providerId="ADAL" clId="{A0E6200B-F6FD-4699-9E5E-5039E6B09312}" dt="2023-12-13T09:23:36.141" v="32"/>
          <ac:spMkLst>
            <pc:docMk/>
            <pc:sldMk cId="0" sldId="341"/>
            <ac:spMk id="17429" creationId="{0F935796-1AE8-1F87-3DD2-23583B1849F9}"/>
          </ac:spMkLst>
        </pc:spChg>
        <pc:cxnChg chg="mod">
          <ac:chgData name="Tommaso Caiazzi" userId="4467b6bb-f22e-43e1-9cfc-2b9dfdaab12b" providerId="ADAL" clId="{A0E6200B-F6FD-4699-9E5E-5039E6B09312}" dt="2023-12-13T09:23:36.141" v="32"/>
          <ac:cxnSpMkLst>
            <pc:docMk/>
            <pc:sldMk cId="0" sldId="341"/>
            <ac:cxnSpMk id="17430" creationId="{5FAAC90C-124A-EB83-9C14-D98E79A0448E}"/>
          </ac:cxnSpMkLst>
        </pc:cxnChg>
        <pc:cxnChg chg="mod">
          <ac:chgData name="Tommaso Caiazzi" userId="4467b6bb-f22e-43e1-9cfc-2b9dfdaab12b" providerId="ADAL" clId="{A0E6200B-F6FD-4699-9E5E-5039E6B09312}" dt="2023-12-13T09:23:36.141" v="32"/>
          <ac:cxnSpMkLst>
            <pc:docMk/>
            <pc:sldMk cId="0" sldId="341"/>
            <ac:cxnSpMk id="17431" creationId="{1D0CE717-214D-D603-FB05-5AB47A1AD517}"/>
          </ac:cxnSpMkLst>
        </pc:cxnChg>
        <pc:cxnChg chg="mod">
          <ac:chgData name="Tommaso Caiazzi" userId="4467b6bb-f22e-43e1-9cfc-2b9dfdaab12b" providerId="ADAL" clId="{A0E6200B-F6FD-4699-9E5E-5039E6B09312}" dt="2023-12-13T09:23:36.141" v="32"/>
          <ac:cxnSpMkLst>
            <pc:docMk/>
            <pc:sldMk cId="0" sldId="341"/>
            <ac:cxnSpMk id="17432" creationId="{A7C949EC-8899-A5B4-7706-C8F9E05E9278}"/>
          </ac:cxnSpMkLst>
        </pc:cxnChg>
        <pc:cxnChg chg="mod">
          <ac:chgData name="Tommaso Caiazzi" userId="4467b6bb-f22e-43e1-9cfc-2b9dfdaab12b" providerId="ADAL" clId="{A0E6200B-F6FD-4699-9E5E-5039E6B09312}" dt="2023-12-13T09:23:36.141" v="32"/>
          <ac:cxnSpMkLst>
            <pc:docMk/>
            <pc:sldMk cId="0" sldId="341"/>
            <ac:cxnSpMk id="17433" creationId="{93ABC6E9-A3C1-0DB7-0A4D-935BE6C7A371}"/>
          </ac:cxnSpMkLst>
        </pc:cxnChg>
        <pc:cxnChg chg="mod">
          <ac:chgData name="Tommaso Caiazzi" userId="4467b6bb-f22e-43e1-9cfc-2b9dfdaab12b" providerId="ADAL" clId="{A0E6200B-F6FD-4699-9E5E-5039E6B09312}" dt="2023-12-13T09:23:36.141" v="32"/>
          <ac:cxnSpMkLst>
            <pc:docMk/>
            <pc:sldMk cId="0" sldId="341"/>
            <ac:cxnSpMk id="17434" creationId="{A5D753B8-6848-469F-2D28-C06B9A003169}"/>
          </ac:cxnSpMkLst>
        </pc:cxnChg>
      </pc:sldChg>
      <pc:sldChg chg="modSp mod">
        <pc:chgData name="Tommaso Caiazzi" userId="4467b6bb-f22e-43e1-9cfc-2b9dfdaab12b" providerId="ADAL" clId="{A0E6200B-F6FD-4699-9E5E-5039E6B09312}" dt="2023-12-13T09:23:26.583" v="31"/>
        <pc:sldMkLst>
          <pc:docMk/>
          <pc:sldMk cId="0" sldId="345"/>
        </pc:sldMkLst>
        <pc:spChg chg="mod">
          <ac:chgData name="Tommaso Caiazzi" userId="4467b6bb-f22e-43e1-9cfc-2b9dfdaab12b" providerId="ADAL" clId="{A0E6200B-F6FD-4699-9E5E-5039E6B09312}" dt="2023-12-13T09:23:26.583" v="31"/>
          <ac:spMkLst>
            <pc:docMk/>
            <pc:sldMk cId="0" sldId="345"/>
            <ac:spMk id="3" creationId="{D2607692-FB8E-677A-572A-9DB24F90F0B6}"/>
          </ac:spMkLst>
        </pc:spChg>
        <pc:spChg chg="mod">
          <ac:chgData name="Tommaso Caiazzi" userId="4467b6bb-f22e-43e1-9cfc-2b9dfdaab12b" providerId="ADAL" clId="{A0E6200B-F6FD-4699-9E5E-5039E6B09312}" dt="2023-12-13T09:18:47.929" v="26" actId="20577"/>
          <ac:spMkLst>
            <pc:docMk/>
            <pc:sldMk cId="0" sldId="345"/>
            <ac:spMk id="18437" creationId="{AD61A520-2BB7-6A0F-F174-E2FA880FAE73}"/>
          </ac:spMkLst>
        </pc:spChg>
      </pc:sldChg>
      <pc:sldChg chg="modSp mod">
        <pc:chgData name="Tommaso Caiazzi" userId="4467b6bb-f22e-43e1-9cfc-2b9dfdaab12b" providerId="ADAL" clId="{A0E6200B-F6FD-4699-9E5E-5039E6B09312}" dt="2023-12-13T09:23:39.154" v="35" actId="20577"/>
        <pc:sldMkLst>
          <pc:docMk/>
          <pc:sldMk cId="0" sldId="353"/>
        </pc:sldMkLst>
        <pc:spChg chg="mod">
          <ac:chgData name="Tommaso Caiazzi" userId="4467b6bb-f22e-43e1-9cfc-2b9dfdaab12b" providerId="ADAL" clId="{A0E6200B-F6FD-4699-9E5E-5039E6B09312}" dt="2023-12-13T09:23:39.154" v="35" actId="20577"/>
          <ac:spMkLst>
            <pc:docMk/>
            <pc:sldMk cId="0" sldId="353"/>
            <ac:spMk id="5123" creationId="{42243B2F-ADF1-CA65-4830-EEA3836476E3}"/>
          </ac:spMkLst>
        </pc:spChg>
      </pc:sldChg>
      <pc:sldChg chg="modSp">
        <pc:chgData name="Tommaso Caiazzi" userId="4467b6bb-f22e-43e1-9cfc-2b9dfdaab12b" providerId="ADAL" clId="{A0E6200B-F6FD-4699-9E5E-5039E6B09312}" dt="2023-12-13T09:23:26.583" v="31"/>
        <pc:sldMkLst>
          <pc:docMk/>
          <pc:sldMk cId="0" sldId="364"/>
        </pc:sldMkLst>
        <pc:spChg chg="mod">
          <ac:chgData name="Tommaso Caiazzi" userId="4467b6bb-f22e-43e1-9cfc-2b9dfdaab12b" providerId="ADAL" clId="{A0E6200B-F6FD-4699-9E5E-5039E6B09312}" dt="2023-12-13T09:23:26.583" v="31"/>
          <ac:spMkLst>
            <pc:docMk/>
            <pc:sldMk cId="0" sldId="364"/>
            <ac:spMk id="3" creationId="{50E5EC27-9FA8-E2E9-CD1A-A9CFA9F92A39}"/>
          </ac:spMkLst>
        </pc:spChg>
        <pc:spChg chg="mod">
          <ac:chgData name="Tommaso Caiazzi" userId="4467b6bb-f22e-43e1-9cfc-2b9dfdaab12b" providerId="ADAL" clId="{A0E6200B-F6FD-4699-9E5E-5039E6B09312}" dt="2023-12-13T09:23:26.583" v="31"/>
          <ac:spMkLst>
            <pc:docMk/>
            <pc:sldMk cId="0" sldId="364"/>
            <ac:spMk id="16395" creationId="{C28B0B64-BD3A-9E38-FEFF-A5BB71A900D3}"/>
          </ac:spMkLst>
        </pc:spChg>
        <pc:spChg chg="mod">
          <ac:chgData name="Tommaso Caiazzi" userId="4467b6bb-f22e-43e1-9cfc-2b9dfdaab12b" providerId="ADAL" clId="{A0E6200B-F6FD-4699-9E5E-5039E6B09312}" dt="2023-12-13T09:23:26.583" v="31"/>
          <ac:spMkLst>
            <pc:docMk/>
            <pc:sldMk cId="0" sldId="364"/>
            <ac:spMk id="16397" creationId="{BBDB55FA-A9CA-7476-5EE2-AC0D6B17F9A8}"/>
          </ac:spMkLst>
        </pc:spChg>
        <pc:spChg chg="mod">
          <ac:chgData name="Tommaso Caiazzi" userId="4467b6bb-f22e-43e1-9cfc-2b9dfdaab12b" providerId="ADAL" clId="{A0E6200B-F6FD-4699-9E5E-5039E6B09312}" dt="2023-12-13T09:23:26.583" v="31"/>
          <ac:spMkLst>
            <pc:docMk/>
            <pc:sldMk cId="0" sldId="364"/>
            <ac:spMk id="16398" creationId="{ABFC2C90-686B-3930-8A1B-5A32E97BC0B6}"/>
          </ac:spMkLst>
        </pc:spChg>
        <pc:spChg chg="mod">
          <ac:chgData name="Tommaso Caiazzi" userId="4467b6bb-f22e-43e1-9cfc-2b9dfdaab12b" providerId="ADAL" clId="{A0E6200B-F6FD-4699-9E5E-5039E6B09312}" dt="2023-12-13T09:23:26.583" v="31"/>
          <ac:spMkLst>
            <pc:docMk/>
            <pc:sldMk cId="0" sldId="364"/>
            <ac:spMk id="16399" creationId="{93AEEC5C-F576-BDE0-92A8-FE56DAC1EE22}"/>
          </ac:spMkLst>
        </pc:spChg>
      </pc:sldChg>
      <pc:sldChg chg="modSp mod">
        <pc:chgData name="Tommaso Caiazzi" userId="4467b6bb-f22e-43e1-9cfc-2b9dfdaab12b" providerId="ADAL" clId="{A0E6200B-F6FD-4699-9E5E-5039E6B09312}" dt="2023-12-14T15:19:24.116" v="80" actId="14861"/>
        <pc:sldMkLst>
          <pc:docMk/>
          <pc:sldMk cId="0" sldId="365"/>
        </pc:sldMkLst>
        <pc:spChg chg="mod">
          <ac:chgData name="Tommaso Caiazzi" userId="4467b6bb-f22e-43e1-9cfc-2b9dfdaab12b" providerId="ADAL" clId="{A0E6200B-F6FD-4699-9E5E-5039E6B09312}" dt="2023-12-13T09:23:26.583" v="31"/>
          <ac:spMkLst>
            <pc:docMk/>
            <pc:sldMk cId="0" sldId="365"/>
            <ac:spMk id="3" creationId="{CD3FAE44-29F8-ACF8-522E-52875F394221}"/>
          </ac:spMkLst>
        </pc:spChg>
        <pc:spChg chg="mod">
          <ac:chgData name="Tommaso Caiazzi" userId="4467b6bb-f22e-43e1-9cfc-2b9dfdaab12b" providerId="ADAL" clId="{A0E6200B-F6FD-4699-9E5E-5039E6B09312}" dt="2023-12-14T15:19:24.116" v="80" actId="14861"/>
          <ac:spMkLst>
            <pc:docMk/>
            <pc:sldMk cId="0" sldId="365"/>
            <ac:spMk id="19463" creationId="{CD43B628-D419-C382-9C43-0DB5F0E6027D}"/>
          </ac:spMkLst>
        </pc:spChg>
        <pc:spChg chg="mod">
          <ac:chgData name="Tommaso Caiazzi" userId="4467b6bb-f22e-43e1-9cfc-2b9dfdaab12b" providerId="ADAL" clId="{A0E6200B-F6FD-4699-9E5E-5039E6B09312}" dt="2023-12-14T15:19:24.116" v="80" actId="14861"/>
          <ac:spMkLst>
            <pc:docMk/>
            <pc:sldMk cId="0" sldId="365"/>
            <ac:spMk id="19464" creationId="{6CF3D2AB-0A99-3DB4-E31D-F63AC1085419}"/>
          </ac:spMkLst>
        </pc:spChg>
        <pc:spChg chg="mod">
          <ac:chgData name="Tommaso Caiazzi" userId="4467b6bb-f22e-43e1-9cfc-2b9dfdaab12b" providerId="ADAL" clId="{A0E6200B-F6FD-4699-9E5E-5039E6B09312}" dt="2023-12-14T15:19:24.116" v="80" actId="14861"/>
          <ac:spMkLst>
            <pc:docMk/>
            <pc:sldMk cId="0" sldId="365"/>
            <ac:spMk id="19466" creationId="{0EAB21FD-246E-052F-253E-061F3E4BFC15}"/>
          </ac:spMkLst>
        </pc:spChg>
      </pc:sldChg>
      <pc:sldChg chg="modSp">
        <pc:chgData name="Tommaso Caiazzi" userId="4467b6bb-f22e-43e1-9cfc-2b9dfdaab12b" providerId="ADAL" clId="{A0E6200B-F6FD-4699-9E5E-5039E6B09312}" dt="2023-12-13T09:23:26.583" v="31"/>
        <pc:sldMkLst>
          <pc:docMk/>
          <pc:sldMk cId="0" sldId="379"/>
        </pc:sldMkLst>
        <pc:spChg chg="mod">
          <ac:chgData name="Tommaso Caiazzi" userId="4467b6bb-f22e-43e1-9cfc-2b9dfdaab12b" providerId="ADAL" clId="{A0E6200B-F6FD-4699-9E5E-5039E6B09312}" dt="2023-12-13T09:23:26.583" v="31"/>
          <ac:spMkLst>
            <pc:docMk/>
            <pc:sldMk cId="0" sldId="379"/>
            <ac:spMk id="3" creationId="{17F1B099-8BAA-C411-3149-CF045CAC2B46}"/>
          </ac:spMkLst>
        </pc:spChg>
        <pc:spChg chg="mod">
          <ac:chgData name="Tommaso Caiazzi" userId="4467b6bb-f22e-43e1-9cfc-2b9dfdaab12b" providerId="ADAL" clId="{A0E6200B-F6FD-4699-9E5E-5039E6B09312}" dt="2023-12-13T09:23:26.583" v="31"/>
          <ac:spMkLst>
            <pc:docMk/>
            <pc:sldMk cId="0" sldId="379"/>
            <ac:spMk id="10" creationId="{3C033327-2D5A-C7BB-4A4D-6EBA8F99CDE8}"/>
          </ac:spMkLst>
        </pc:spChg>
        <pc:spChg chg="mod">
          <ac:chgData name="Tommaso Caiazzi" userId="4467b6bb-f22e-43e1-9cfc-2b9dfdaab12b" providerId="ADAL" clId="{A0E6200B-F6FD-4699-9E5E-5039E6B09312}" dt="2023-12-13T09:23:26.583" v="31"/>
          <ac:spMkLst>
            <pc:docMk/>
            <pc:sldMk cId="0" sldId="379"/>
            <ac:spMk id="21507" creationId="{90DA1258-8F2E-4365-39AB-24E0334C7F90}"/>
          </ac:spMkLst>
        </pc:spChg>
      </pc:sldChg>
      <pc:sldChg chg="modSp mod">
        <pc:chgData name="Tommaso Caiazzi" userId="4467b6bb-f22e-43e1-9cfc-2b9dfdaab12b" providerId="ADAL" clId="{A0E6200B-F6FD-4699-9E5E-5039E6B09312}" dt="2023-12-13T09:23:47.275" v="38" actId="20577"/>
        <pc:sldMkLst>
          <pc:docMk/>
          <pc:sldMk cId="0" sldId="381"/>
        </pc:sldMkLst>
        <pc:spChg chg="mod">
          <ac:chgData name="Tommaso Caiazzi" userId="4467b6bb-f22e-43e1-9cfc-2b9dfdaab12b" providerId="ADAL" clId="{A0E6200B-F6FD-4699-9E5E-5039E6B09312}" dt="2023-12-13T09:23:26.583" v="31"/>
          <ac:spMkLst>
            <pc:docMk/>
            <pc:sldMk cId="0" sldId="381"/>
            <ac:spMk id="3" creationId="{AE45811E-D7E3-E702-91A5-1D14DB0019E9}"/>
          </ac:spMkLst>
        </pc:spChg>
        <pc:spChg chg="mod">
          <ac:chgData name="Tommaso Caiazzi" userId="4467b6bb-f22e-43e1-9cfc-2b9dfdaab12b" providerId="ADAL" clId="{A0E6200B-F6FD-4699-9E5E-5039E6B09312}" dt="2023-12-13T09:23:47.275" v="38" actId="20577"/>
          <ac:spMkLst>
            <pc:docMk/>
            <pc:sldMk cId="0" sldId="381"/>
            <ac:spMk id="9220" creationId="{2137631B-77E3-3A06-D8A1-DC66E65E200C}"/>
          </ac:spMkLst>
        </pc:spChg>
      </pc:sldChg>
      <pc:sldChg chg="modSp mod">
        <pc:chgData name="Tommaso Caiazzi" userId="4467b6bb-f22e-43e1-9cfc-2b9dfdaab12b" providerId="ADAL" clId="{A0E6200B-F6FD-4699-9E5E-5039E6B09312}" dt="2023-12-13T09:24:37.531" v="50" actId="20577"/>
        <pc:sldMkLst>
          <pc:docMk/>
          <pc:sldMk cId="0" sldId="382"/>
        </pc:sldMkLst>
        <pc:spChg chg="mod">
          <ac:chgData name="Tommaso Caiazzi" userId="4467b6bb-f22e-43e1-9cfc-2b9dfdaab12b" providerId="ADAL" clId="{A0E6200B-F6FD-4699-9E5E-5039E6B09312}" dt="2023-12-13T09:23:26.583" v="31"/>
          <ac:spMkLst>
            <pc:docMk/>
            <pc:sldMk cId="0" sldId="382"/>
            <ac:spMk id="3" creationId="{B9BBAFB2-1F62-D8A3-B126-3B47097CFA43}"/>
          </ac:spMkLst>
        </pc:spChg>
        <pc:spChg chg="mod">
          <ac:chgData name="Tommaso Caiazzi" userId="4467b6bb-f22e-43e1-9cfc-2b9dfdaab12b" providerId="ADAL" clId="{A0E6200B-F6FD-4699-9E5E-5039E6B09312}" dt="2023-12-13T09:24:37.531" v="50" actId="20577"/>
          <ac:spMkLst>
            <pc:docMk/>
            <pc:sldMk cId="0" sldId="382"/>
            <ac:spMk id="15364" creationId="{6DE989E5-4B22-0C9D-993C-935550F9BA66}"/>
          </ac:spMkLst>
        </pc:spChg>
        <pc:spChg chg="mod">
          <ac:chgData name="Tommaso Caiazzi" userId="4467b6bb-f22e-43e1-9cfc-2b9dfdaab12b" providerId="ADAL" clId="{A0E6200B-F6FD-4699-9E5E-5039E6B09312}" dt="2023-12-13T09:23:26.583" v="31"/>
          <ac:spMkLst>
            <pc:docMk/>
            <pc:sldMk cId="0" sldId="382"/>
            <ac:spMk id="15365" creationId="{CBDA8912-1BBD-4AFF-1DEC-62552496B608}"/>
          </ac:spMkLst>
        </pc:spChg>
      </pc:sldChg>
      <pc:sldChg chg="modSp mod">
        <pc:chgData name="Tommaso Caiazzi" userId="4467b6bb-f22e-43e1-9cfc-2b9dfdaab12b" providerId="ADAL" clId="{A0E6200B-F6FD-4699-9E5E-5039E6B09312}" dt="2023-12-14T15:18:59.250" v="77" actId="14861"/>
        <pc:sldMkLst>
          <pc:docMk/>
          <pc:sldMk cId="0" sldId="384"/>
        </pc:sldMkLst>
        <pc:spChg chg="mod">
          <ac:chgData name="Tommaso Caiazzi" userId="4467b6bb-f22e-43e1-9cfc-2b9dfdaab12b" providerId="ADAL" clId="{A0E6200B-F6FD-4699-9E5E-5039E6B09312}" dt="2023-12-13T09:23:26.583" v="31"/>
          <ac:spMkLst>
            <pc:docMk/>
            <pc:sldMk cId="0" sldId="384"/>
            <ac:spMk id="3" creationId="{C06955EF-4C30-E6F0-A383-6C1647220C3E}"/>
          </ac:spMkLst>
        </pc:spChg>
        <pc:spChg chg="mod">
          <ac:chgData name="Tommaso Caiazzi" userId="4467b6bb-f22e-43e1-9cfc-2b9dfdaab12b" providerId="ADAL" clId="{A0E6200B-F6FD-4699-9E5E-5039E6B09312}" dt="2023-12-13T09:23:26.583" v="31"/>
          <ac:spMkLst>
            <pc:docMk/>
            <pc:sldMk cId="0" sldId="384"/>
            <ac:spMk id="10" creationId="{A2ED09BA-21B6-898D-7C9E-620218782791}"/>
          </ac:spMkLst>
        </pc:spChg>
        <pc:spChg chg="mod">
          <ac:chgData name="Tommaso Caiazzi" userId="4467b6bb-f22e-43e1-9cfc-2b9dfdaab12b" providerId="ADAL" clId="{A0E6200B-F6FD-4699-9E5E-5039E6B09312}" dt="2023-12-13T09:23:26.583" v="31"/>
          <ac:spMkLst>
            <pc:docMk/>
            <pc:sldMk cId="0" sldId="384"/>
            <ac:spMk id="22531" creationId="{5D2360E0-7F4E-E6B7-F2D6-E42803938DF4}"/>
          </ac:spMkLst>
        </pc:spChg>
        <pc:spChg chg="mod">
          <ac:chgData name="Tommaso Caiazzi" userId="4467b6bb-f22e-43e1-9cfc-2b9dfdaab12b" providerId="ADAL" clId="{A0E6200B-F6FD-4699-9E5E-5039E6B09312}" dt="2023-12-14T15:18:59.250" v="77" actId="14861"/>
          <ac:spMkLst>
            <pc:docMk/>
            <pc:sldMk cId="0" sldId="384"/>
            <ac:spMk id="22536" creationId="{20623840-39E0-9D4F-55A9-09ABDB522B08}"/>
          </ac:spMkLst>
        </pc:spChg>
      </pc:sldChg>
      <pc:sldChg chg="modSp">
        <pc:chgData name="Tommaso Caiazzi" userId="4467b6bb-f22e-43e1-9cfc-2b9dfdaab12b" providerId="ADAL" clId="{A0E6200B-F6FD-4699-9E5E-5039E6B09312}" dt="2023-12-13T09:23:26.583" v="31"/>
        <pc:sldMkLst>
          <pc:docMk/>
          <pc:sldMk cId="0" sldId="386"/>
        </pc:sldMkLst>
        <pc:spChg chg="mod">
          <ac:chgData name="Tommaso Caiazzi" userId="4467b6bb-f22e-43e1-9cfc-2b9dfdaab12b" providerId="ADAL" clId="{A0E6200B-F6FD-4699-9E5E-5039E6B09312}" dt="2023-12-13T09:23:26.583" v="31"/>
          <ac:spMkLst>
            <pc:docMk/>
            <pc:sldMk cId="0" sldId="386"/>
            <ac:spMk id="3" creationId="{EE2175F9-D351-4C3B-DB6A-BDF4605F622C}"/>
          </ac:spMkLst>
        </pc:spChg>
      </pc:sldChg>
      <pc:sldChg chg="modSp mod">
        <pc:chgData name="Tommaso Caiazzi" userId="4467b6bb-f22e-43e1-9cfc-2b9dfdaab12b" providerId="ADAL" clId="{A0E6200B-F6FD-4699-9E5E-5039E6B09312}" dt="2023-12-14T15:19:05.580" v="78" actId="14861"/>
        <pc:sldMkLst>
          <pc:docMk/>
          <pc:sldMk cId="0" sldId="390"/>
        </pc:sldMkLst>
        <pc:spChg chg="mod">
          <ac:chgData name="Tommaso Caiazzi" userId="4467b6bb-f22e-43e1-9cfc-2b9dfdaab12b" providerId="ADAL" clId="{A0E6200B-F6FD-4699-9E5E-5039E6B09312}" dt="2023-12-13T09:23:26.583" v="31"/>
          <ac:spMkLst>
            <pc:docMk/>
            <pc:sldMk cId="0" sldId="390"/>
            <ac:spMk id="3" creationId="{5274BE88-B41C-20DC-FDAD-A53FB5065CEB}"/>
          </ac:spMkLst>
        </pc:spChg>
        <pc:spChg chg="mod">
          <ac:chgData name="Tommaso Caiazzi" userId="4467b6bb-f22e-43e1-9cfc-2b9dfdaab12b" providerId="ADAL" clId="{A0E6200B-F6FD-4699-9E5E-5039E6B09312}" dt="2023-12-13T09:23:26.583" v="31"/>
          <ac:spMkLst>
            <pc:docMk/>
            <pc:sldMk cId="0" sldId="390"/>
            <ac:spMk id="10" creationId="{DDC37560-A4E9-1A33-F337-F97530F1018D}"/>
          </ac:spMkLst>
        </pc:spChg>
        <pc:spChg chg="mod">
          <ac:chgData name="Tommaso Caiazzi" userId="4467b6bb-f22e-43e1-9cfc-2b9dfdaab12b" providerId="ADAL" clId="{A0E6200B-F6FD-4699-9E5E-5039E6B09312}" dt="2023-12-14T15:19:05.580" v="78" actId="14861"/>
          <ac:spMkLst>
            <pc:docMk/>
            <pc:sldMk cId="0" sldId="390"/>
            <ac:spMk id="24584" creationId="{9151BDB5-C834-1272-02E6-AF4E172CC18F}"/>
          </ac:spMkLst>
        </pc:spChg>
      </pc:sldChg>
      <pc:sldChg chg="modSp">
        <pc:chgData name="Tommaso Caiazzi" userId="4467b6bb-f22e-43e1-9cfc-2b9dfdaab12b" providerId="ADAL" clId="{A0E6200B-F6FD-4699-9E5E-5039E6B09312}" dt="2023-12-13T09:23:26.583" v="31"/>
        <pc:sldMkLst>
          <pc:docMk/>
          <pc:sldMk cId="0" sldId="391"/>
        </pc:sldMkLst>
        <pc:spChg chg="mod">
          <ac:chgData name="Tommaso Caiazzi" userId="4467b6bb-f22e-43e1-9cfc-2b9dfdaab12b" providerId="ADAL" clId="{A0E6200B-F6FD-4699-9E5E-5039E6B09312}" dt="2023-12-13T09:23:26.583" v="31"/>
          <ac:spMkLst>
            <pc:docMk/>
            <pc:sldMk cId="0" sldId="391"/>
            <ac:spMk id="3" creationId="{AD8A232C-14E4-F22E-6170-2886F17AB678}"/>
          </ac:spMkLst>
        </pc:spChg>
      </pc:sldChg>
      <pc:sldChg chg="modSp">
        <pc:chgData name="Tommaso Caiazzi" userId="4467b6bb-f22e-43e1-9cfc-2b9dfdaab12b" providerId="ADAL" clId="{A0E6200B-F6FD-4699-9E5E-5039E6B09312}" dt="2023-12-13T09:23:26.583" v="31"/>
        <pc:sldMkLst>
          <pc:docMk/>
          <pc:sldMk cId="0" sldId="392"/>
        </pc:sldMkLst>
        <pc:spChg chg="mod">
          <ac:chgData name="Tommaso Caiazzi" userId="4467b6bb-f22e-43e1-9cfc-2b9dfdaab12b" providerId="ADAL" clId="{A0E6200B-F6FD-4699-9E5E-5039E6B09312}" dt="2023-12-13T09:23:26.583" v="31"/>
          <ac:spMkLst>
            <pc:docMk/>
            <pc:sldMk cId="0" sldId="392"/>
            <ac:spMk id="3" creationId="{B6ECC73B-5C15-E7CD-06DD-3BB1EC256597}"/>
          </ac:spMkLst>
        </pc:spChg>
        <pc:spChg chg="mod">
          <ac:chgData name="Tommaso Caiazzi" userId="4467b6bb-f22e-43e1-9cfc-2b9dfdaab12b" providerId="ADAL" clId="{A0E6200B-F6FD-4699-9E5E-5039E6B09312}" dt="2023-12-13T09:23:26.583" v="31"/>
          <ac:spMkLst>
            <pc:docMk/>
            <pc:sldMk cId="0" sldId="392"/>
            <ac:spMk id="23555" creationId="{0A041630-3830-32CF-A2F5-4F90DFB6DB09}"/>
          </ac:spMkLst>
        </pc:spChg>
      </pc:sldChg>
      <pc:sldChg chg="modSp mod">
        <pc:chgData name="Tommaso Caiazzi" userId="4467b6bb-f22e-43e1-9cfc-2b9dfdaab12b" providerId="ADAL" clId="{A0E6200B-F6FD-4699-9E5E-5039E6B09312}" dt="2023-12-14T15:18:39.152" v="76" actId="20577"/>
        <pc:sldMkLst>
          <pc:docMk/>
          <pc:sldMk cId="0" sldId="400"/>
        </pc:sldMkLst>
        <pc:spChg chg="mod">
          <ac:chgData name="Tommaso Caiazzi" userId="4467b6bb-f22e-43e1-9cfc-2b9dfdaab12b" providerId="ADAL" clId="{A0E6200B-F6FD-4699-9E5E-5039E6B09312}" dt="2023-12-14T15:18:39.152" v="76" actId="20577"/>
          <ac:spMkLst>
            <pc:docMk/>
            <pc:sldMk cId="0" sldId="400"/>
            <ac:spMk id="18436" creationId="{FB2E0A32-A59E-7612-9251-F9780ACA9F1D}"/>
          </ac:spMkLst>
        </pc:spChg>
      </pc:sldChg>
      <pc:sldChg chg="modSp mod">
        <pc:chgData name="Tommaso Caiazzi" userId="4467b6bb-f22e-43e1-9cfc-2b9dfdaab12b" providerId="ADAL" clId="{A0E6200B-F6FD-4699-9E5E-5039E6B09312}" dt="2023-12-13T09:24:11.866" v="41" actId="20577"/>
        <pc:sldMkLst>
          <pc:docMk/>
          <pc:sldMk cId="0" sldId="429"/>
        </pc:sldMkLst>
        <pc:spChg chg="mod">
          <ac:chgData name="Tommaso Caiazzi" userId="4467b6bb-f22e-43e1-9cfc-2b9dfdaab12b" providerId="ADAL" clId="{A0E6200B-F6FD-4699-9E5E-5039E6B09312}" dt="2023-12-13T09:23:26.583" v="31"/>
          <ac:spMkLst>
            <pc:docMk/>
            <pc:sldMk cId="0" sldId="429"/>
            <ac:spMk id="3" creationId="{7DB76130-F110-A1BC-6898-7511AC392730}"/>
          </ac:spMkLst>
        </pc:spChg>
        <pc:spChg chg="mod">
          <ac:chgData name="Tommaso Caiazzi" userId="4467b6bb-f22e-43e1-9cfc-2b9dfdaab12b" providerId="ADAL" clId="{A0E6200B-F6FD-4699-9E5E-5039E6B09312}" dt="2023-12-13T09:23:26.583" v="31"/>
          <ac:spMkLst>
            <pc:docMk/>
            <pc:sldMk cId="0" sldId="429"/>
            <ac:spMk id="18" creationId="{9B04BF20-F370-0F95-FC50-5E7FBD9B84D6}"/>
          </ac:spMkLst>
        </pc:spChg>
        <pc:spChg chg="mod">
          <ac:chgData name="Tommaso Caiazzi" userId="4467b6bb-f22e-43e1-9cfc-2b9dfdaab12b" providerId="ADAL" clId="{A0E6200B-F6FD-4699-9E5E-5039E6B09312}" dt="2023-12-13T09:24:11.866" v="41" actId="20577"/>
          <ac:spMkLst>
            <pc:docMk/>
            <pc:sldMk cId="0" sldId="429"/>
            <ac:spMk id="10244" creationId="{9E9CFF57-6B67-79FD-F269-5329B11908C3}"/>
          </ac:spMkLst>
        </pc:spChg>
        <pc:spChg chg="mod">
          <ac:chgData name="Tommaso Caiazzi" userId="4467b6bb-f22e-43e1-9cfc-2b9dfdaab12b" providerId="ADAL" clId="{A0E6200B-F6FD-4699-9E5E-5039E6B09312}" dt="2023-12-13T09:23:26.583" v="31"/>
          <ac:spMkLst>
            <pc:docMk/>
            <pc:sldMk cId="0" sldId="429"/>
            <ac:spMk id="10255" creationId="{F7B73655-044B-84CB-51B9-F08692259732}"/>
          </ac:spMkLst>
        </pc:spChg>
        <pc:spChg chg="mod">
          <ac:chgData name="Tommaso Caiazzi" userId="4467b6bb-f22e-43e1-9cfc-2b9dfdaab12b" providerId="ADAL" clId="{A0E6200B-F6FD-4699-9E5E-5039E6B09312}" dt="2023-12-13T09:23:26.583" v="31"/>
          <ac:spMkLst>
            <pc:docMk/>
            <pc:sldMk cId="0" sldId="429"/>
            <ac:spMk id="10257" creationId="{59F23EBE-ED24-A8A8-A566-F6C385FF383B}"/>
          </ac:spMkLst>
        </pc:spChg>
        <pc:spChg chg="mod">
          <ac:chgData name="Tommaso Caiazzi" userId="4467b6bb-f22e-43e1-9cfc-2b9dfdaab12b" providerId="ADAL" clId="{A0E6200B-F6FD-4699-9E5E-5039E6B09312}" dt="2023-12-13T09:23:26.583" v="31"/>
          <ac:spMkLst>
            <pc:docMk/>
            <pc:sldMk cId="0" sldId="429"/>
            <ac:spMk id="10261" creationId="{461CCE9D-AF57-C7B5-6889-72EAD13C6933}"/>
          </ac:spMkLst>
        </pc:spChg>
        <pc:spChg chg="mod">
          <ac:chgData name="Tommaso Caiazzi" userId="4467b6bb-f22e-43e1-9cfc-2b9dfdaab12b" providerId="ADAL" clId="{A0E6200B-F6FD-4699-9E5E-5039E6B09312}" dt="2023-12-13T09:23:26.583" v="31"/>
          <ac:spMkLst>
            <pc:docMk/>
            <pc:sldMk cId="0" sldId="429"/>
            <ac:spMk id="10266" creationId="{3336C6C2-FEA0-17BA-3CBA-37E3CAD70977}"/>
          </ac:spMkLst>
        </pc:spChg>
      </pc:sldChg>
      <pc:sldChg chg="modSp mod">
        <pc:chgData name="Tommaso Caiazzi" userId="4467b6bb-f22e-43e1-9cfc-2b9dfdaab12b" providerId="ADAL" clId="{A0E6200B-F6FD-4699-9E5E-5039E6B09312}" dt="2023-12-13T09:24:23.200" v="47" actId="20577"/>
        <pc:sldMkLst>
          <pc:docMk/>
          <pc:sldMk cId="0" sldId="435"/>
        </pc:sldMkLst>
        <pc:spChg chg="mod">
          <ac:chgData name="Tommaso Caiazzi" userId="4467b6bb-f22e-43e1-9cfc-2b9dfdaab12b" providerId="ADAL" clId="{A0E6200B-F6FD-4699-9E5E-5039E6B09312}" dt="2023-12-13T09:23:26.583" v="31"/>
          <ac:spMkLst>
            <pc:docMk/>
            <pc:sldMk cId="0" sldId="435"/>
            <ac:spMk id="3" creationId="{DE9531F8-5A61-88F6-1EFE-6973B6AF756E}"/>
          </ac:spMkLst>
        </pc:spChg>
        <pc:spChg chg="mod">
          <ac:chgData name="Tommaso Caiazzi" userId="4467b6bb-f22e-43e1-9cfc-2b9dfdaab12b" providerId="ADAL" clId="{A0E6200B-F6FD-4699-9E5E-5039E6B09312}" dt="2023-12-13T09:24:23.200" v="47" actId="20577"/>
          <ac:spMkLst>
            <pc:docMk/>
            <pc:sldMk cId="0" sldId="435"/>
            <ac:spMk id="11269" creationId="{963F2CBF-A9D0-EE85-9DFA-77C436DDDE2B}"/>
          </ac:spMkLst>
        </pc:spChg>
        <pc:spChg chg="mod">
          <ac:chgData name="Tommaso Caiazzi" userId="4467b6bb-f22e-43e1-9cfc-2b9dfdaab12b" providerId="ADAL" clId="{A0E6200B-F6FD-4699-9E5E-5039E6B09312}" dt="2023-12-13T09:23:26.583" v="31"/>
          <ac:spMkLst>
            <pc:docMk/>
            <pc:sldMk cId="0" sldId="435"/>
            <ac:spMk id="11294" creationId="{F16E48A0-1656-150C-63A3-45192004A947}"/>
          </ac:spMkLst>
        </pc:spChg>
        <pc:spChg chg="mod">
          <ac:chgData name="Tommaso Caiazzi" userId="4467b6bb-f22e-43e1-9cfc-2b9dfdaab12b" providerId="ADAL" clId="{A0E6200B-F6FD-4699-9E5E-5039E6B09312}" dt="2023-12-13T09:23:26.583" v="31"/>
          <ac:spMkLst>
            <pc:docMk/>
            <pc:sldMk cId="0" sldId="435"/>
            <ac:spMk id="11298" creationId="{62889EB7-C729-D474-3A15-B009634B10CC}"/>
          </ac:spMkLst>
        </pc:spChg>
        <pc:spChg chg="mod">
          <ac:chgData name="Tommaso Caiazzi" userId="4467b6bb-f22e-43e1-9cfc-2b9dfdaab12b" providerId="ADAL" clId="{A0E6200B-F6FD-4699-9E5E-5039E6B09312}" dt="2023-12-13T09:23:36.141" v="32"/>
          <ac:spMkLst>
            <pc:docMk/>
            <pc:sldMk cId="0" sldId="435"/>
            <ac:spMk id="11302" creationId="{F71F3C15-77C4-5D2C-054E-244053F68DB6}"/>
          </ac:spMkLst>
        </pc:spChg>
        <pc:spChg chg="mod">
          <ac:chgData name="Tommaso Caiazzi" userId="4467b6bb-f22e-43e1-9cfc-2b9dfdaab12b" providerId="ADAL" clId="{A0E6200B-F6FD-4699-9E5E-5039E6B09312}" dt="2023-12-13T09:23:36.141" v="32"/>
          <ac:spMkLst>
            <pc:docMk/>
            <pc:sldMk cId="0" sldId="435"/>
            <ac:spMk id="11304" creationId="{8180B875-F08D-D046-0045-ED27C672B508}"/>
          </ac:spMkLst>
        </pc:spChg>
        <pc:spChg chg="mod">
          <ac:chgData name="Tommaso Caiazzi" userId="4467b6bb-f22e-43e1-9cfc-2b9dfdaab12b" providerId="ADAL" clId="{A0E6200B-F6FD-4699-9E5E-5039E6B09312}" dt="2023-12-13T09:23:36.141" v="32"/>
          <ac:spMkLst>
            <pc:docMk/>
            <pc:sldMk cId="0" sldId="435"/>
            <ac:spMk id="11305" creationId="{5F4E56C4-A4B0-E700-AD1C-20702E732C5A}"/>
          </ac:spMkLst>
        </pc:spChg>
        <pc:spChg chg="mod">
          <ac:chgData name="Tommaso Caiazzi" userId="4467b6bb-f22e-43e1-9cfc-2b9dfdaab12b" providerId="ADAL" clId="{A0E6200B-F6FD-4699-9E5E-5039E6B09312}" dt="2023-12-13T09:23:26.583" v="31"/>
          <ac:spMkLst>
            <pc:docMk/>
            <pc:sldMk cId="0" sldId="435"/>
            <ac:spMk id="11306" creationId="{3B58C75B-897A-9A63-8DA1-93EC2392D29B}"/>
          </ac:spMkLst>
        </pc:spChg>
        <pc:spChg chg="mod">
          <ac:chgData name="Tommaso Caiazzi" userId="4467b6bb-f22e-43e1-9cfc-2b9dfdaab12b" providerId="ADAL" clId="{A0E6200B-F6FD-4699-9E5E-5039E6B09312}" dt="2023-12-13T09:23:26.583" v="31"/>
          <ac:spMkLst>
            <pc:docMk/>
            <pc:sldMk cId="0" sldId="435"/>
            <ac:spMk id="11314" creationId="{BAF90AB7-8F0B-714A-6ABF-343D8072E614}"/>
          </ac:spMkLst>
        </pc:spChg>
        <pc:grpChg chg="mod">
          <ac:chgData name="Tommaso Caiazzi" userId="4467b6bb-f22e-43e1-9cfc-2b9dfdaab12b" providerId="ADAL" clId="{A0E6200B-F6FD-4699-9E5E-5039E6B09312}" dt="2023-12-13T09:23:36.141" v="32"/>
          <ac:grpSpMkLst>
            <pc:docMk/>
            <pc:sldMk cId="0" sldId="435"/>
            <ac:grpSpMk id="11287" creationId="{6C1A69BC-CE3B-E71F-C38A-F5308A546170}"/>
          </ac:grpSpMkLst>
        </pc:grpChg>
        <pc:grpChg chg="mod">
          <ac:chgData name="Tommaso Caiazzi" userId="4467b6bb-f22e-43e1-9cfc-2b9dfdaab12b" providerId="ADAL" clId="{A0E6200B-F6FD-4699-9E5E-5039E6B09312}" dt="2023-12-13T09:23:36.141" v="32"/>
          <ac:grpSpMkLst>
            <pc:docMk/>
            <pc:sldMk cId="0" sldId="435"/>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562889232" sldId="458"/>
        </pc:sldMkLst>
        <pc:spChg chg="mod">
          <ac:chgData name="Tommaso Caiazzi" userId="4467b6bb-f22e-43e1-9cfc-2b9dfdaab12b" providerId="ADAL" clId="{A0E6200B-F6FD-4699-9E5E-5039E6B09312}" dt="2023-12-13T09:23:26.583" v="31"/>
          <ac:spMkLst>
            <pc:docMk/>
            <pc:sldMk cId="1562889232" sldId="458"/>
            <ac:spMk id="5" creationId="{B41CDCAD-D176-2BB5-65DC-AFFA272A2D29}"/>
          </ac:spMkLst>
        </pc:spChg>
      </pc:sldChg>
      <pc:sldChg chg="modSp">
        <pc:chgData name="Tommaso Caiazzi" userId="4467b6bb-f22e-43e1-9cfc-2b9dfdaab12b" providerId="ADAL" clId="{A0E6200B-F6FD-4699-9E5E-5039E6B09312}" dt="2023-12-13T09:23:26.583" v="31"/>
        <pc:sldMkLst>
          <pc:docMk/>
          <pc:sldMk cId="3193007325" sldId="459"/>
        </pc:sldMkLst>
        <pc:spChg chg="mod">
          <ac:chgData name="Tommaso Caiazzi" userId="4467b6bb-f22e-43e1-9cfc-2b9dfdaab12b" providerId="ADAL" clId="{A0E6200B-F6FD-4699-9E5E-5039E6B09312}" dt="2023-12-13T09:23:26.583" v="31"/>
          <ac:spMkLst>
            <pc:docMk/>
            <pc:sldMk cId="3193007325" sldId="459"/>
            <ac:spMk id="3" creationId="{5274BE88-B41C-20DC-FDAD-A53FB5065CEB}"/>
          </ac:spMkLst>
        </pc:spChg>
        <pc:spChg chg="mod">
          <ac:chgData name="Tommaso Caiazzi" userId="4467b6bb-f22e-43e1-9cfc-2b9dfdaab12b" providerId="ADAL" clId="{A0E6200B-F6FD-4699-9E5E-5039E6B09312}" dt="2023-12-13T09:23:26.583" v="31"/>
          <ac:spMkLst>
            <pc:docMk/>
            <pc:sldMk cId="3193007325" sldId="459"/>
            <ac:spMk id="10" creationId="{DDC37560-A4E9-1A33-F337-F97530F1018D}"/>
          </ac:spMkLst>
        </pc:spChg>
      </pc:sldChg>
      <pc:sldChg chg="modSp mod">
        <pc:chgData name="Tommaso Caiazzi" userId="4467b6bb-f22e-43e1-9cfc-2b9dfdaab12b" providerId="ADAL" clId="{A0E6200B-F6FD-4699-9E5E-5039E6B09312}" dt="2023-12-14T15:19:13.505" v="79" actId="14861"/>
        <pc:sldMkLst>
          <pc:docMk/>
          <pc:sldMk cId="653838113" sldId="460"/>
        </pc:sldMkLst>
        <pc:spChg chg="mod">
          <ac:chgData name="Tommaso Caiazzi" userId="4467b6bb-f22e-43e1-9cfc-2b9dfdaab12b" providerId="ADAL" clId="{A0E6200B-F6FD-4699-9E5E-5039E6B09312}" dt="2023-12-13T09:23:26.583" v="31"/>
          <ac:spMkLst>
            <pc:docMk/>
            <pc:sldMk cId="653838113" sldId="460"/>
            <ac:spMk id="3" creationId="{5274BE88-B41C-20DC-FDAD-A53FB5065CEB}"/>
          </ac:spMkLst>
        </pc:spChg>
        <pc:spChg chg="mod">
          <ac:chgData name="Tommaso Caiazzi" userId="4467b6bb-f22e-43e1-9cfc-2b9dfdaab12b" providerId="ADAL" clId="{A0E6200B-F6FD-4699-9E5E-5039E6B09312}" dt="2023-12-13T09:23:26.583" v="31"/>
          <ac:spMkLst>
            <pc:docMk/>
            <pc:sldMk cId="653838113" sldId="460"/>
            <ac:spMk id="10" creationId="{DDC37560-A4E9-1A33-F337-F97530F1018D}"/>
          </ac:spMkLst>
        </pc:spChg>
        <pc:spChg chg="mod">
          <ac:chgData name="Tommaso Caiazzi" userId="4467b6bb-f22e-43e1-9cfc-2b9dfdaab12b" providerId="ADAL" clId="{A0E6200B-F6FD-4699-9E5E-5039E6B09312}" dt="2023-12-14T15:19:13.505" v="79" actId="14861"/>
          <ac:spMkLst>
            <pc:docMk/>
            <pc:sldMk cId="653838113" sldId="460"/>
            <ac:spMk id="12" creationId="{1E41561A-B3B8-1410-B443-DD363D6E345A}"/>
          </ac:spMkLst>
        </pc:spChg>
      </pc:sldChg>
      <pc:sldChg chg="modSp modAnim">
        <pc:chgData name="Tommaso Caiazzi" userId="4467b6bb-f22e-43e1-9cfc-2b9dfdaab12b" providerId="ADAL" clId="{A0E6200B-F6FD-4699-9E5E-5039E6B09312}" dt="2023-12-13T09:23:36.141" v="32"/>
        <pc:sldMkLst>
          <pc:docMk/>
          <pc:sldMk cId="763777160" sldId="461"/>
        </pc:sldMkLst>
        <pc:spChg chg="mod">
          <ac:chgData name="Tommaso Caiazzi" userId="4467b6bb-f22e-43e1-9cfc-2b9dfdaab12b" providerId="ADAL" clId="{A0E6200B-F6FD-4699-9E5E-5039E6B09312}" dt="2023-12-13T09:23:26.583" v="31"/>
          <ac:spMkLst>
            <pc:docMk/>
            <pc:sldMk cId="763777160" sldId="461"/>
            <ac:spMk id="3" creationId="{5274BE88-B41C-20DC-FDAD-A53FB5065CEB}"/>
          </ac:spMkLst>
        </pc:spChg>
        <pc:spChg chg="mod">
          <ac:chgData name="Tommaso Caiazzi" userId="4467b6bb-f22e-43e1-9cfc-2b9dfdaab12b" providerId="ADAL" clId="{A0E6200B-F6FD-4699-9E5E-5039E6B09312}" dt="2023-12-13T09:23:26.583" v="31"/>
          <ac:spMkLst>
            <pc:docMk/>
            <pc:sldMk cId="763777160" sldId="461"/>
            <ac:spMk id="10" creationId="{DDC37560-A4E9-1A33-F337-F97530F1018D}"/>
          </ac:spMkLst>
        </pc:spChg>
        <pc:spChg chg="mod">
          <ac:chgData name="Tommaso Caiazzi" userId="4467b6bb-f22e-43e1-9cfc-2b9dfdaab12b" providerId="ADAL" clId="{A0E6200B-F6FD-4699-9E5E-5039E6B09312}" dt="2023-12-13T09:23:26.583" v="31"/>
          <ac:spMkLst>
            <pc:docMk/>
            <pc:sldMk cId="763777160" sldId="461"/>
            <ac:spMk id="13" creationId="{49541888-FE97-8754-B380-718DDBA60231}"/>
          </ac:spMkLst>
        </pc:spChg>
      </pc:sldChg>
      <pc:sldChg chg="modSp">
        <pc:chgData name="Tommaso Caiazzi" userId="4467b6bb-f22e-43e1-9cfc-2b9dfdaab12b" providerId="ADAL" clId="{A0E6200B-F6FD-4699-9E5E-5039E6B09312}" dt="2023-12-13T09:23:26.583" v="31"/>
        <pc:sldMkLst>
          <pc:docMk/>
          <pc:sldMk cId="3593375170" sldId="462"/>
        </pc:sldMkLst>
        <pc:spChg chg="mod">
          <ac:chgData name="Tommaso Caiazzi" userId="4467b6bb-f22e-43e1-9cfc-2b9dfdaab12b" providerId="ADAL" clId="{A0E6200B-F6FD-4699-9E5E-5039E6B09312}" dt="2023-12-13T09:23:26.583" v="31"/>
          <ac:spMkLst>
            <pc:docMk/>
            <pc:sldMk cId="3593375170" sldId="462"/>
            <ac:spMk id="3" creationId="{5274BE88-B41C-20DC-FDAD-A53FB5065CEB}"/>
          </ac:spMkLst>
        </pc:spChg>
        <pc:spChg chg="mod">
          <ac:chgData name="Tommaso Caiazzi" userId="4467b6bb-f22e-43e1-9cfc-2b9dfdaab12b" providerId="ADAL" clId="{A0E6200B-F6FD-4699-9E5E-5039E6B09312}" dt="2023-12-13T09:23:26.583" v="31"/>
          <ac:spMkLst>
            <pc:docMk/>
            <pc:sldMk cId="3593375170" sldId="462"/>
            <ac:spMk id="10" creationId="{DDC37560-A4E9-1A33-F337-F97530F1018D}"/>
          </ac:spMkLst>
        </pc:spChg>
        <pc:spChg chg="mod">
          <ac:chgData name="Tommaso Caiazzi" userId="4467b6bb-f22e-43e1-9cfc-2b9dfdaab12b" providerId="ADAL" clId="{A0E6200B-F6FD-4699-9E5E-5039E6B09312}" dt="2023-12-13T09:23:26.583" v="31"/>
          <ac:spMkLst>
            <pc:docMk/>
            <pc:sldMk cId="3593375170" sldId="462"/>
            <ac:spMk id="12" creationId="{74593791-89F5-DC1B-08E8-426A36E04454}"/>
          </ac:spMkLst>
        </pc:spChg>
        <pc:spChg chg="mod">
          <ac:chgData name="Tommaso Caiazzi" userId="4467b6bb-f22e-43e1-9cfc-2b9dfdaab12b" providerId="ADAL" clId="{A0E6200B-F6FD-4699-9E5E-5039E6B09312}" dt="2023-12-13T09:23:26.583" v="31"/>
          <ac:spMkLst>
            <pc:docMk/>
            <pc:sldMk cId="3593375170" sldId="462"/>
            <ac:spMk id="14" creationId="{FEFB51A4-BCA6-5FB7-589E-ACFD7D5B936F}"/>
          </ac:spMkLst>
        </pc:spChg>
      </pc:sldChg>
      <pc:sldChg chg="modSp">
        <pc:chgData name="Tommaso Caiazzi" userId="4467b6bb-f22e-43e1-9cfc-2b9dfdaab12b" providerId="ADAL" clId="{A0E6200B-F6FD-4699-9E5E-5039E6B09312}" dt="2023-12-13T09:23:26.583" v="31"/>
        <pc:sldMkLst>
          <pc:docMk/>
          <pc:sldMk cId="2771574246" sldId="463"/>
        </pc:sldMkLst>
        <pc:spChg chg="mod">
          <ac:chgData name="Tommaso Caiazzi" userId="4467b6bb-f22e-43e1-9cfc-2b9dfdaab12b" providerId="ADAL" clId="{A0E6200B-F6FD-4699-9E5E-5039E6B09312}" dt="2023-12-13T09:23:26.583" v="31"/>
          <ac:spMkLst>
            <pc:docMk/>
            <pc:sldMk cId="2771574246" sldId="463"/>
            <ac:spMk id="3" creationId="{5274BE88-B41C-20DC-FDAD-A53FB5065CEB}"/>
          </ac:spMkLst>
        </pc:spChg>
        <pc:spChg chg="mod">
          <ac:chgData name="Tommaso Caiazzi" userId="4467b6bb-f22e-43e1-9cfc-2b9dfdaab12b" providerId="ADAL" clId="{A0E6200B-F6FD-4699-9E5E-5039E6B09312}" dt="2023-12-13T09:23:26.583" v="31"/>
          <ac:spMkLst>
            <pc:docMk/>
            <pc:sldMk cId="2771574246" sldId="463"/>
            <ac:spMk id="10" creationId="{DDC37560-A4E9-1A33-F337-F97530F1018D}"/>
          </ac:spMkLst>
        </pc:spChg>
      </pc:sldChg>
      <pc:sldChg chg="modSp">
        <pc:chgData name="Tommaso Caiazzi" userId="4467b6bb-f22e-43e1-9cfc-2b9dfdaab12b" providerId="ADAL" clId="{A0E6200B-F6FD-4699-9E5E-5039E6B09312}" dt="2023-12-13T09:23:26.583" v="31"/>
        <pc:sldMkLst>
          <pc:docMk/>
          <pc:sldMk cId="3344856172" sldId="464"/>
        </pc:sldMkLst>
        <pc:spChg chg="mod">
          <ac:chgData name="Tommaso Caiazzi" userId="4467b6bb-f22e-43e1-9cfc-2b9dfdaab12b" providerId="ADAL" clId="{A0E6200B-F6FD-4699-9E5E-5039E6B09312}" dt="2023-12-13T09:23:26.583" v="31"/>
          <ac:spMkLst>
            <pc:docMk/>
            <pc:sldMk cId="3344856172" sldId="464"/>
            <ac:spMk id="3" creationId="{5274BE88-B41C-20DC-FDAD-A53FB5065CEB}"/>
          </ac:spMkLst>
        </pc:spChg>
        <pc:spChg chg="mod">
          <ac:chgData name="Tommaso Caiazzi" userId="4467b6bb-f22e-43e1-9cfc-2b9dfdaab12b" providerId="ADAL" clId="{A0E6200B-F6FD-4699-9E5E-5039E6B09312}" dt="2023-12-13T09:23:26.583" v="31"/>
          <ac:spMkLst>
            <pc:docMk/>
            <pc:sldMk cId="3344856172" sldId="464"/>
            <ac:spMk id="10" creationId="{DDC37560-A4E9-1A33-F337-F97530F1018D}"/>
          </ac:spMkLst>
        </pc:spChg>
      </pc:sldChg>
      <pc:sldChg chg="modSp">
        <pc:chgData name="Tommaso Caiazzi" userId="4467b6bb-f22e-43e1-9cfc-2b9dfdaab12b" providerId="ADAL" clId="{A0E6200B-F6FD-4699-9E5E-5039E6B09312}" dt="2023-12-13T09:23:26.583" v="31"/>
        <pc:sldMkLst>
          <pc:docMk/>
          <pc:sldMk cId="1956656226" sldId="465"/>
        </pc:sldMkLst>
        <pc:spChg chg="mod">
          <ac:chgData name="Tommaso Caiazzi" userId="4467b6bb-f22e-43e1-9cfc-2b9dfdaab12b" providerId="ADAL" clId="{A0E6200B-F6FD-4699-9E5E-5039E6B09312}" dt="2023-12-13T09:23:26.583" v="31"/>
          <ac:spMkLst>
            <pc:docMk/>
            <pc:sldMk cId="1956656226" sldId="465"/>
            <ac:spMk id="3" creationId="{5274BE88-B41C-20DC-FDAD-A53FB5065CEB}"/>
          </ac:spMkLst>
        </pc:spChg>
        <pc:spChg chg="mod">
          <ac:chgData name="Tommaso Caiazzi" userId="4467b6bb-f22e-43e1-9cfc-2b9dfdaab12b" providerId="ADAL" clId="{A0E6200B-F6FD-4699-9E5E-5039E6B09312}" dt="2023-12-13T09:23:26.583" v="31"/>
          <ac:spMkLst>
            <pc:docMk/>
            <pc:sldMk cId="1956656226" sldId="465"/>
            <ac:spMk id="10" creationId="{DDC37560-A4E9-1A33-F337-F97530F1018D}"/>
          </ac:spMkLst>
        </pc:spChg>
      </pc:sldChg>
      <pc:sldChg chg="modSp">
        <pc:chgData name="Tommaso Caiazzi" userId="4467b6bb-f22e-43e1-9cfc-2b9dfdaab12b" providerId="ADAL" clId="{A0E6200B-F6FD-4699-9E5E-5039E6B09312}" dt="2023-12-13T09:23:26.583" v="31"/>
        <pc:sldMkLst>
          <pc:docMk/>
          <pc:sldMk cId="1553974423" sldId="466"/>
        </pc:sldMkLst>
        <pc:spChg chg="mod">
          <ac:chgData name="Tommaso Caiazzi" userId="4467b6bb-f22e-43e1-9cfc-2b9dfdaab12b" providerId="ADAL" clId="{A0E6200B-F6FD-4699-9E5E-5039E6B09312}" dt="2023-12-13T09:23:26.583" v="31"/>
          <ac:spMkLst>
            <pc:docMk/>
            <pc:sldMk cId="1553974423" sldId="466"/>
            <ac:spMk id="3" creationId="{5274BE88-B41C-20DC-FDAD-A53FB5065CEB}"/>
          </ac:spMkLst>
        </pc:spChg>
        <pc:spChg chg="mod">
          <ac:chgData name="Tommaso Caiazzi" userId="4467b6bb-f22e-43e1-9cfc-2b9dfdaab12b" providerId="ADAL" clId="{A0E6200B-F6FD-4699-9E5E-5039E6B09312}" dt="2023-12-13T09:23:26.583" v="31"/>
          <ac:spMkLst>
            <pc:docMk/>
            <pc:sldMk cId="1553974423" sldId="466"/>
            <ac:spMk id="10" creationId="{DDC37560-A4E9-1A33-F337-F97530F1018D}"/>
          </ac:spMkLst>
        </pc:spChg>
      </pc:sldChg>
      <pc:sldChg chg="modSp">
        <pc:chgData name="Tommaso Caiazzi" userId="4467b6bb-f22e-43e1-9cfc-2b9dfdaab12b" providerId="ADAL" clId="{A0E6200B-F6FD-4699-9E5E-5039E6B09312}" dt="2023-12-13T09:23:26.583" v="31"/>
        <pc:sldMkLst>
          <pc:docMk/>
          <pc:sldMk cId="3554012367" sldId="467"/>
        </pc:sldMkLst>
        <pc:spChg chg="mod">
          <ac:chgData name="Tommaso Caiazzi" userId="4467b6bb-f22e-43e1-9cfc-2b9dfdaab12b" providerId="ADAL" clId="{A0E6200B-F6FD-4699-9E5E-5039E6B09312}" dt="2023-12-13T09:23:26.583" v="31"/>
          <ac:spMkLst>
            <pc:docMk/>
            <pc:sldMk cId="3554012367" sldId="467"/>
            <ac:spMk id="3" creationId="{5274BE88-B41C-20DC-FDAD-A53FB5065CEB}"/>
          </ac:spMkLst>
        </pc:spChg>
        <pc:spChg chg="mod">
          <ac:chgData name="Tommaso Caiazzi" userId="4467b6bb-f22e-43e1-9cfc-2b9dfdaab12b" providerId="ADAL" clId="{A0E6200B-F6FD-4699-9E5E-5039E6B09312}" dt="2023-12-13T09:23:26.583" v="31"/>
          <ac:spMkLst>
            <pc:docMk/>
            <pc:sldMk cId="3554012367" sldId="467"/>
            <ac:spMk id="10" creationId="{DDC37560-A4E9-1A33-F337-F97530F1018D}"/>
          </ac:spMkLst>
        </pc:spChg>
      </pc:sldChg>
      <pc:sldChg chg="modSp">
        <pc:chgData name="Tommaso Caiazzi" userId="4467b6bb-f22e-43e1-9cfc-2b9dfdaab12b" providerId="ADAL" clId="{A0E6200B-F6FD-4699-9E5E-5039E6B09312}" dt="2023-12-13T09:23:26.583" v="31"/>
        <pc:sldMkLst>
          <pc:docMk/>
          <pc:sldMk cId="3664047509" sldId="468"/>
        </pc:sldMkLst>
        <pc:spChg chg="mod">
          <ac:chgData name="Tommaso Caiazzi" userId="4467b6bb-f22e-43e1-9cfc-2b9dfdaab12b" providerId="ADAL" clId="{A0E6200B-F6FD-4699-9E5E-5039E6B09312}" dt="2023-12-13T09:23:26.583" v="31"/>
          <ac:spMkLst>
            <pc:docMk/>
            <pc:sldMk cId="3664047509" sldId="468"/>
            <ac:spMk id="3" creationId="{5274BE88-B41C-20DC-FDAD-A53FB5065CEB}"/>
          </ac:spMkLst>
        </pc:spChg>
        <pc:spChg chg="mod">
          <ac:chgData name="Tommaso Caiazzi" userId="4467b6bb-f22e-43e1-9cfc-2b9dfdaab12b" providerId="ADAL" clId="{A0E6200B-F6FD-4699-9E5E-5039E6B09312}" dt="2023-12-13T09:23:26.583" v="31"/>
          <ac:spMkLst>
            <pc:docMk/>
            <pc:sldMk cId="3664047509" sldId="468"/>
            <ac:spMk id="10" creationId="{DDC37560-A4E9-1A33-F337-F97530F1018D}"/>
          </ac:spMkLst>
        </pc:spChg>
      </pc:sldChg>
      <pc:sldChg chg="modSp">
        <pc:chgData name="Tommaso Caiazzi" userId="4467b6bb-f22e-43e1-9cfc-2b9dfdaab12b" providerId="ADAL" clId="{A0E6200B-F6FD-4699-9E5E-5039E6B09312}" dt="2023-12-13T09:23:26.583" v="31"/>
        <pc:sldMkLst>
          <pc:docMk/>
          <pc:sldMk cId="3289812472" sldId="469"/>
        </pc:sldMkLst>
        <pc:spChg chg="mod">
          <ac:chgData name="Tommaso Caiazzi" userId="4467b6bb-f22e-43e1-9cfc-2b9dfdaab12b" providerId="ADAL" clId="{A0E6200B-F6FD-4699-9E5E-5039E6B09312}" dt="2023-12-13T09:23:26.583" v="31"/>
          <ac:spMkLst>
            <pc:docMk/>
            <pc:sldMk cId="3289812472" sldId="469"/>
            <ac:spMk id="3" creationId="{5274BE88-B41C-20DC-FDAD-A53FB5065CEB}"/>
          </ac:spMkLst>
        </pc:spChg>
        <pc:spChg chg="mod">
          <ac:chgData name="Tommaso Caiazzi" userId="4467b6bb-f22e-43e1-9cfc-2b9dfdaab12b" providerId="ADAL" clId="{A0E6200B-F6FD-4699-9E5E-5039E6B09312}" dt="2023-12-13T09:23:26.583" v="31"/>
          <ac:spMkLst>
            <pc:docMk/>
            <pc:sldMk cId="3289812472" sldId="469"/>
            <ac:spMk id="10" creationId="{DDC37560-A4E9-1A33-F337-F97530F1018D}"/>
          </ac:spMkLst>
        </pc:spChg>
        <pc:spChg chg="mod">
          <ac:chgData name="Tommaso Caiazzi" userId="4467b6bb-f22e-43e1-9cfc-2b9dfdaab12b" providerId="ADAL" clId="{A0E6200B-F6FD-4699-9E5E-5039E6B09312}" dt="2023-12-13T09:23:26.583" v="31"/>
          <ac:spMkLst>
            <pc:docMk/>
            <pc:sldMk cId="3289812472" sldId="469"/>
            <ac:spMk id="14" creationId="{951B7CD2-A335-8B9F-7CB3-94946543A3B0}"/>
          </ac:spMkLst>
        </pc:spChg>
      </pc:sldChg>
      <pc:sldChg chg="modSp modAnim">
        <pc:chgData name="Tommaso Caiazzi" userId="4467b6bb-f22e-43e1-9cfc-2b9dfdaab12b" providerId="ADAL" clId="{A0E6200B-F6FD-4699-9E5E-5039E6B09312}" dt="2023-12-13T09:23:36.141" v="32"/>
        <pc:sldMkLst>
          <pc:docMk/>
          <pc:sldMk cId="2525579298" sldId="470"/>
        </pc:sldMkLst>
        <pc:spChg chg="mod">
          <ac:chgData name="Tommaso Caiazzi" userId="4467b6bb-f22e-43e1-9cfc-2b9dfdaab12b" providerId="ADAL" clId="{A0E6200B-F6FD-4699-9E5E-5039E6B09312}" dt="2023-12-13T09:23:26.583" v="31"/>
          <ac:spMkLst>
            <pc:docMk/>
            <pc:sldMk cId="2525579298" sldId="470"/>
            <ac:spMk id="3" creationId="{5274BE88-B41C-20DC-FDAD-A53FB5065CEB}"/>
          </ac:spMkLst>
        </pc:spChg>
        <pc:spChg chg="mod">
          <ac:chgData name="Tommaso Caiazzi" userId="4467b6bb-f22e-43e1-9cfc-2b9dfdaab12b" providerId="ADAL" clId="{A0E6200B-F6FD-4699-9E5E-5039E6B09312}" dt="2023-12-13T09:23:26.583" v="31"/>
          <ac:spMkLst>
            <pc:docMk/>
            <pc:sldMk cId="2525579298" sldId="470"/>
            <ac:spMk id="10" creationId="{DDC37560-A4E9-1A33-F337-F97530F1018D}"/>
          </ac:spMkLst>
        </pc:spChg>
        <pc:spChg chg="mod">
          <ac:chgData name="Tommaso Caiazzi" userId="4467b6bb-f22e-43e1-9cfc-2b9dfdaab12b" providerId="ADAL" clId="{A0E6200B-F6FD-4699-9E5E-5039E6B09312}" dt="2023-12-13T09:23:26.583" v="31"/>
          <ac:spMkLst>
            <pc:docMk/>
            <pc:sldMk cId="2525579298" sldId="470"/>
            <ac:spMk id="12" creationId="{EA43DA52-F6DC-6089-E4FE-B6676FD0DF2F}"/>
          </ac:spMkLst>
        </pc:spChg>
      </pc:sldChg>
      <pc:sldChg chg="modSp modAnim">
        <pc:chgData name="Tommaso Caiazzi" userId="4467b6bb-f22e-43e1-9cfc-2b9dfdaab12b" providerId="ADAL" clId="{A0E6200B-F6FD-4699-9E5E-5039E6B09312}" dt="2023-12-13T09:23:36.141" v="32"/>
        <pc:sldMkLst>
          <pc:docMk/>
          <pc:sldMk cId="2145253042" sldId="471"/>
        </pc:sldMkLst>
        <pc:spChg chg="mod">
          <ac:chgData name="Tommaso Caiazzi" userId="4467b6bb-f22e-43e1-9cfc-2b9dfdaab12b" providerId="ADAL" clId="{A0E6200B-F6FD-4699-9E5E-5039E6B09312}" dt="2023-12-13T09:23:26.583" v="31"/>
          <ac:spMkLst>
            <pc:docMk/>
            <pc:sldMk cId="2145253042" sldId="471"/>
            <ac:spMk id="3" creationId="{5274BE88-B41C-20DC-FDAD-A53FB5065CEB}"/>
          </ac:spMkLst>
        </pc:spChg>
        <pc:spChg chg="mod">
          <ac:chgData name="Tommaso Caiazzi" userId="4467b6bb-f22e-43e1-9cfc-2b9dfdaab12b" providerId="ADAL" clId="{A0E6200B-F6FD-4699-9E5E-5039E6B09312}" dt="2023-12-13T09:23:26.583" v="31"/>
          <ac:spMkLst>
            <pc:docMk/>
            <pc:sldMk cId="2145253042" sldId="471"/>
            <ac:spMk id="10" creationId="{DDC37560-A4E9-1A33-F337-F97530F1018D}"/>
          </ac:spMkLst>
        </pc:spChg>
        <pc:spChg chg="mod">
          <ac:chgData name="Tommaso Caiazzi" userId="4467b6bb-f22e-43e1-9cfc-2b9dfdaab12b" providerId="ADAL" clId="{A0E6200B-F6FD-4699-9E5E-5039E6B09312}" dt="2023-12-13T09:23:26.583" v="31"/>
          <ac:spMkLst>
            <pc:docMk/>
            <pc:sldMk cId="2145253042" sldId="471"/>
            <ac:spMk id="13" creationId="{D40096E8-EA02-285B-8CB8-4D72A67BE36B}"/>
          </ac:spMkLst>
        </pc:spChg>
        <pc:spChg chg="mod">
          <ac:chgData name="Tommaso Caiazzi" userId="4467b6bb-f22e-43e1-9cfc-2b9dfdaab12b" providerId="ADAL" clId="{A0E6200B-F6FD-4699-9E5E-5039E6B09312}" dt="2023-12-13T09:23:26.583" v="31"/>
          <ac:spMkLst>
            <pc:docMk/>
            <pc:sldMk cId="2145253042" sldId="471"/>
            <ac:spMk id="14" creationId="{DE3AA04F-878B-FF0E-793D-AB061C20BAE0}"/>
          </ac:spMkLst>
        </pc:spChg>
      </pc:sldChg>
      <pc:sldChg chg="modSp">
        <pc:chgData name="Tommaso Caiazzi" userId="4467b6bb-f22e-43e1-9cfc-2b9dfdaab12b" providerId="ADAL" clId="{A0E6200B-F6FD-4699-9E5E-5039E6B09312}" dt="2023-12-13T09:23:26.583" v="31"/>
        <pc:sldMkLst>
          <pc:docMk/>
          <pc:sldMk cId="3219820941" sldId="472"/>
        </pc:sldMkLst>
        <pc:spChg chg="mod">
          <ac:chgData name="Tommaso Caiazzi" userId="4467b6bb-f22e-43e1-9cfc-2b9dfdaab12b" providerId="ADAL" clId="{A0E6200B-F6FD-4699-9E5E-5039E6B09312}" dt="2023-12-13T09:23:26.583" v="31"/>
          <ac:spMkLst>
            <pc:docMk/>
            <pc:sldMk cId="3219820941" sldId="472"/>
            <ac:spMk id="3" creationId="{5274BE88-B41C-20DC-FDAD-A53FB5065CEB}"/>
          </ac:spMkLst>
        </pc:spChg>
        <pc:spChg chg="mod">
          <ac:chgData name="Tommaso Caiazzi" userId="4467b6bb-f22e-43e1-9cfc-2b9dfdaab12b" providerId="ADAL" clId="{A0E6200B-F6FD-4699-9E5E-5039E6B09312}" dt="2023-12-13T09:23:26.583" v="31"/>
          <ac:spMkLst>
            <pc:docMk/>
            <pc:sldMk cId="3219820941" sldId="472"/>
            <ac:spMk id="10" creationId="{DDC37560-A4E9-1A33-F337-F97530F1018D}"/>
          </ac:spMkLst>
        </pc:spChg>
      </pc:sldChg>
      <pc:sldChg chg="addSp modSp mod modAnim">
        <pc:chgData name="Tommaso Caiazzi" userId="4467b6bb-f22e-43e1-9cfc-2b9dfdaab12b" providerId="ADAL" clId="{A0E6200B-F6FD-4699-9E5E-5039E6B09312}" dt="2023-12-15T09:20:29.089" v="577" actId="14100"/>
        <pc:sldMkLst>
          <pc:docMk/>
          <pc:sldMk cId="1779465316" sldId="473"/>
        </pc:sldMkLst>
        <pc:spChg chg="mod">
          <ac:chgData name="Tommaso Caiazzi" userId="4467b6bb-f22e-43e1-9cfc-2b9dfdaab12b" providerId="ADAL" clId="{A0E6200B-F6FD-4699-9E5E-5039E6B09312}" dt="2023-12-13T09:23:26.583" v="31"/>
          <ac:spMkLst>
            <pc:docMk/>
            <pc:sldMk cId="1779465316" sldId="473"/>
            <ac:spMk id="3" creationId="{5274BE88-B41C-20DC-FDAD-A53FB5065CEB}"/>
          </ac:spMkLst>
        </pc:spChg>
        <pc:spChg chg="mod">
          <ac:chgData name="Tommaso Caiazzi" userId="4467b6bb-f22e-43e1-9cfc-2b9dfdaab12b" providerId="ADAL" clId="{A0E6200B-F6FD-4699-9E5E-5039E6B09312}" dt="2023-12-14T15:56:51.580" v="292" actId="14100"/>
          <ac:spMkLst>
            <pc:docMk/>
            <pc:sldMk cId="1779465316" sldId="473"/>
            <ac:spMk id="10" creationId="{DDC37560-A4E9-1A33-F337-F97530F1018D}"/>
          </ac:spMkLst>
        </pc:spChg>
        <pc:spChg chg="mod">
          <ac:chgData name="Tommaso Caiazzi" userId="4467b6bb-f22e-43e1-9cfc-2b9dfdaab12b" providerId="ADAL" clId="{A0E6200B-F6FD-4699-9E5E-5039E6B09312}" dt="2023-12-14T15:59:43.933" v="497" actId="1038"/>
          <ac:spMkLst>
            <pc:docMk/>
            <pc:sldMk cId="1779465316" sldId="473"/>
            <ac:spMk id="12" creationId="{8A7C26C3-79E7-7177-11E6-F11D9A770D37}"/>
          </ac:spMkLst>
        </pc:spChg>
        <pc:spChg chg="add mod">
          <ac:chgData name="Tommaso Caiazzi" userId="4467b6bb-f22e-43e1-9cfc-2b9dfdaab12b" providerId="ADAL" clId="{A0E6200B-F6FD-4699-9E5E-5039E6B09312}" dt="2023-12-14T15:59:43.933" v="497" actId="1038"/>
          <ac:spMkLst>
            <pc:docMk/>
            <pc:sldMk cId="1779465316" sldId="473"/>
            <ac:spMk id="13" creationId="{7FFF08A4-0F19-F9A2-A2AE-E14A822283D3}"/>
          </ac:spMkLst>
        </pc:spChg>
        <pc:spChg chg="add mod">
          <ac:chgData name="Tommaso Caiazzi" userId="4467b6bb-f22e-43e1-9cfc-2b9dfdaab12b" providerId="ADAL" clId="{A0E6200B-F6FD-4699-9E5E-5039E6B09312}" dt="2023-12-15T09:20:29.089" v="577" actId="14100"/>
          <ac:spMkLst>
            <pc:docMk/>
            <pc:sldMk cId="1779465316" sldId="473"/>
            <ac:spMk id="15" creationId="{8D3CB6CC-B72E-7C1D-3B15-0F4F8575FC56}"/>
          </ac:spMkLst>
        </pc:spChg>
        <pc:spChg chg="mod">
          <ac:chgData name="Tommaso Caiazzi" userId="4467b6bb-f22e-43e1-9cfc-2b9dfdaab12b" providerId="ADAL" clId="{A0E6200B-F6FD-4699-9E5E-5039E6B09312}" dt="2023-12-14T16:00:23.507" v="572" actId="20577"/>
          <ac:spMkLst>
            <pc:docMk/>
            <pc:sldMk cId="1779465316" sldId="473"/>
            <ac:spMk id="24582" creationId="{E90E4701-DB71-96D5-920A-950DBB03CA6B}"/>
          </ac:spMkLst>
        </pc:spChg>
        <pc:grpChg chg="mod">
          <ac:chgData name="Tommaso Caiazzi" userId="4467b6bb-f22e-43e1-9cfc-2b9dfdaab12b" providerId="ADAL" clId="{A0E6200B-F6FD-4699-9E5E-5039E6B09312}" dt="2023-12-14T15:59:39.392" v="478" actId="1038"/>
          <ac:grpSpMkLst>
            <pc:docMk/>
            <pc:sldMk cId="1779465316" sldId="473"/>
            <ac:grpSpMk id="4" creationId="{5819ED1C-E303-0BF2-04BE-5487DBDBD732}"/>
          </ac:grpSpMkLst>
        </pc:grpChg>
      </pc:sldChg>
      <pc:sldChg chg="modSp mod">
        <pc:chgData name="Tommaso Caiazzi" userId="4467b6bb-f22e-43e1-9cfc-2b9dfdaab12b" providerId="ADAL" clId="{A0E6200B-F6FD-4699-9E5E-5039E6B09312}" dt="2023-12-13T09:24:16.661" v="44" actId="20577"/>
        <pc:sldMkLst>
          <pc:docMk/>
          <pc:sldMk cId="1757301154" sldId="474"/>
        </pc:sldMkLst>
        <pc:spChg chg="mod">
          <ac:chgData name="Tommaso Caiazzi" userId="4467b6bb-f22e-43e1-9cfc-2b9dfdaab12b" providerId="ADAL" clId="{A0E6200B-F6FD-4699-9E5E-5039E6B09312}" dt="2023-12-13T09:23:26.583" v="31"/>
          <ac:spMkLst>
            <pc:docMk/>
            <pc:sldMk cId="1757301154" sldId="474"/>
            <ac:spMk id="3" creationId="{DE9531F8-5A61-88F6-1EFE-6973B6AF756E}"/>
          </ac:spMkLst>
        </pc:spChg>
        <pc:spChg chg="mod">
          <ac:chgData name="Tommaso Caiazzi" userId="4467b6bb-f22e-43e1-9cfc-2b9dfdaab12b" providerId="ADAL" clId="{A0E6200B-F6FD-4699-9E5E-5039E6B09312}" dt="2023-12-13T09:24:16.661" v="44" actId="20577"/>
          <ac:spMkLst>
            <pc:docMk/>
            <pc:sldMk cId="1757301154" sldId="474"/>
            <ac:spMk id="11269" creationId="{963F2CBF-A9D0-EE85-9DFA-77C436DDDE2B}"/>
          </ac:spMkLst>
        </pc:spChg>
        <pc:spChg chg="mod">
          <ac:chgData name="Tommaso Caiazzi" userId="4467b6bb-f22e-43e1-9cfc-2b9dfdaab12b" providerId="ADAL" clId="{A0E6200B-F6FD-4699-9E5E-5039E6B09312}" dt="2023-12-13T09:23:26.583" v="31"/>
          <ac:spMkLst>
            <pc:docMk/>
            <pc:sldMk cId="1757301154" sldId="474"/>
            <ac:spMk id="11294" creationId="{F16E48A0-1656-150C-63A3-45192004A947}"/>
          </ac:spMkLst>
        </pc:spChg>
        <pc:spChg chg="mod">
          <ac:chgData name="Tommaso Caiazzi" userId="4467b6bb-f22e-43e1-9cfc-2b9dfdaab12b" providerId="ADAL" clId="{A0E6200B-F6FD-4699-9E5E-5039E6B09312}" dt="2023-12-13T09:23:26.583" v="31"/>
          <ac:spMkLst>
            <pc:docMk/>
            <pc:sldMk cId="1757301154" sldId="474"/>
            <ac:spMk id="11298" creationId="{62889EB7-C729-D474-3A15-B009634B10CC}"/>
          </ac:spMkLst>
        </pc:spChg>
        <pc:spChg chg="mod">
          <ac:chgData name="Tommaso Caiazzi" userId="4467b6bb-f22e-43e1-9cfc-2b9dfdaab12b" providerId="ADAL" clId="{A0E6200B-F6FD-4699-9E5E-5039E6B09312}" dt="2023-12-13T09:23:36.141" v="32"/>
          <ac:spMkLst>
            <pc:docMk/>
            <pc:sldMk cId="1757301154" sldId="474"/>
            <ac:spMk id="11302" creationId="{F71F3C15-77C4-5D2C-054E-244053F68DB6}"/>
          </ac:spMkLst>
        </pc:spChg>
        <pc:spChg chg="mod">
          <ac:chgData name="Tommaso Caiazzi" userId="4467b6bb-f22e-43e1-9cfc-2b9dfdaab12b" providerId="ADAL" clId="{A0E6200B-F6FD-4699-9E5E-5039E6B09312}" dt="2023-12-13T09:23:36.141" v="32"/>
          <ac:spMkLst>
            <pc:docMk/>
            <pc:sldMk cId="1757301154" sldId="474"/>
            <ac:spMk id="11304" creationId="{8180B875-F08D-D046-0045-ED27C672B508}"/>
          </ac:spMkLst>
        </pc:spChg>
        <pc:spChg chg="mod">
          <ac:chgData name="Tommaso Caiazzi" userId="4467b6bb-f22e-43e1-9cfc-2b9dfdaab12b" providerId="ADAL" clId="{A0E6200B-F6FD-4699-9E5E-5039E6B09312}" dt="2023-12-13T09:23:36.141" v="32"/>
          <ac:spMkLst>
            <pc:docMk/>
            <pc:sldMk cId="1757301154" sldId="474"/>
            <ac:spMk id="11305" creationId="{5F4E56C4-A4B0-E700-AD1C-20702E732C5A}"/>
          </ac:spMkLst>
        </pc:spChg>
        <pc:spChg chg="mod">
          <ac:chgData name="Tommaso Caiazzi" userId="4467b6bb-f22e-43e1-9cfc-2b9dfdaab12b" providerId="ADAL" clId="{A0E6200B-F6FD-4699-9E5E-5039E6B09312}" dt="2023-12-13T09:23:26.583" v="31"/>
          <ac:spMkLst>
            <pc:docMk/>
            <pc:sldMk cId="1757301154" sldId="474"/>
            <ac:spMk id="11306" creationId="{3B58C75B-897A-9A63-8DA1-93EC2392D29B}"/>
          </ac:spMkLst>
        </pc:spChg>
        <pc:spChg chg="mod">
          <ac:chgData name="Tommaso Caiazzi" userId="4467b6bb-f22e-43e1-9cfc-2b9dfdaab12b" providerId="ADAL" clId="{A0E6200B-F6FD-4699-9E5E-5039E6B09312}" dt="2023-12-13T09:23:26.583" v="31"/>
          <ac:spMkLst>
            <pc:docMk/>
            <pc:sldMk cId="1757301154" sldId="474"/>
            <ac:spMk id="11314" creationId="{BAF90AB7-8F0B-714A-6ABF-343D8072E614}"/>
          </ac:spMkLst>
        </pc:spChg>
        <pc:grpChg chg="mod">
          <ac:chgData name="Tommaso Caiazzi" userId="4467b6bb-f22e-43e1-9cfc-2b9dfdaab12b" providerId="ADAL" clId="{A0E6200B-F6FD-4699-9E5E-5039E6B09312}" dt="2023-12-13T09:23:36.141" v="32"/>
          <ac:grpSpMkLst>
            <pc:docMk/>
            <pc:sldMk cId="1757301154" sldId="474"/>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57301154" sldId="474"/>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219855014" sldId="475"/>
        </pc:sldMkLst>
        <pc:spChg chg="mod">
          <ac:chgData name="Tommaso Caiazzi" userId="4467b6bb-f22e-43e1-9cfc-2b9dfdaab12b" providerId="ADAL" clId="{A0E6200B-F6FD-4699-9E5E-5039E6B09312}" dt="2023-12-13T09:23:26.583" v="31"/>
          <ac:spMkLst>
            <pc:docMk/>
            <pc:sldMk cId="1219855014" sldId="475"/>
            <ac:spMk id="3" creationId="{DE9531F8-5A61-88F6-1EFE-6973B6AF756E}"/>
          </ac:spMkLst>
        </pc:spChg>
        <pc:spChg chg="mod">
          <ac:chgData name="Tommaso Caiazzi" userId="4467b6bb-f22e-43e1-9cfc-2b9dfdaab12b" providerId="ADAL" clId="{A0E6200B-F6FD-4699-9E5E-5039E6B09312}" dt="2023-12-13T09:23:26.583" v="31"/>
          <ac:spMkLst>
            <pc:docMk/>
            <pc:sldMk cId="1219855014" sldId="475"/>
            <ac:spMk id="11294" creationId="{F16E48A0-1656-150C-63A3-45192004A947}"/>
          </ac:spMkLst>
        </pc:spChg>
        <pc:spChg chg="mod">
          <ac:chgData name="Tommaso Caiazzi" userId="4467b6bb-f22e-43e1-9cfc-2b9dfdaab12b" providerId="ADAL" clId="{A0E6200B-F6FD-4699-9E5E-5039E6B09312}" dt="2023-12-13T09:23:26.583" v="31"/>
          <ac:spMkLst>
            <pc:docMk/>
            <pc:sldMk cId="1219855014" sldId="475"/>
            <ac:spMk id="11298" creationId="{62889EB7-C729-D474-3A15-B009634B10CC}"/>
          </ac:spMkLst>
        </pc:spChg>
        <pc:spChg chg="mod">
          <ac:chgData name="Tommaso Caiazzi" userId="4467b6bb-f22e-43e1-9cfc-2b9dfdaab12b" providerId="ADAL" clId="{A0E6200B-F6FD-4699-9E5E-5039E6B09312}" dt="2023-12-13T09:23:36.141" v="32"/>
          <ac:spMkLst>
            <pc:docMk/>
            <pc:sldMk cId="1219855014" sldId="475"/>
            <ac:spMk id="11302" creationId="{F71F3C15-77C4-5D2C-054E-244053F68DB6}"/>
          </ac:spMkLst>
        </pc:spChg>
        <pc:spChg chg="mod">
          <ac:chgData name="Tommaso Caiazzi" userId="4467b6bb-f22e-43e1-9cfc-2b9dfdaab12b" providerId="ADAL" clId="{A0E6200B-F6FD-4699-9E5E-5039E6B09312}" dt="2023-12-13T09:23:36.141" v="32"/>
          <ac:spMkLst>
            <pc:docMk/>
            <pc:sldMk cId="1219855014" sldId="475"/>
            <ac:spMk id="11304" creationId="{8180B875-F08D-D046-0045-ED27C672B508}"/>
          </ac:spMkLst>
        </pc:spChg>
        <pc:spChg chg="mod">
          <ac:chgData name="Tommaso Caiazzi" userId="4467b6bb-f22e-43e1-9cfc-2b9dfdaab12b" providerId="ADAL" clId="{A0E6200B-F6FD-4699-9E5E-5039E6B09312}" dt="2023-12-13T09:23:36.141" v="32"/>
          <ac:spMkLst>
            <pc:docMk/>
            <pc:sldMk cId="1219855014" sldId="475"/>
            <ac:spMk id="11305" creationId="{5F4E56C4-A4B0-E700-AD1C-20702E732C5A}"/>
          </ac:spMkLst>
        </pc:spChg>
        <pc:spChg chg="mod">
          <ac:chgData name="Tommaso Caiazzi" userId="4467b6bb-f22e-43e1-9cfc-2b9dfdaab12b" providerId="ADAL" clId="{A0E6200B-F6FD-4699-9E5E-5039E6B09312}" dt="2023-12-13T09:23:26.583" v="31"/>
          <ac:spMkLst>
            <pc:docMk/>
            <pc:sldMk cId="1219855014" sldId="475"/>
            <ac:spMk id="11306" creationId="{3B58C75B-897A-9A63-8DA1-93EC2392D29B}"/>
          </ac:spMkLst>
        </pc:spChg>
        <pc:spChg chg="mod">
          <ac:chgData name="Tommaso Caiazzi" userId="4467b6bb-f22e-43e1-9cfc-2b9dfdaab12b" providerId="ADAL" clId="{A0E6200B-F6FD-4699-9E5E-5039E6B09312}" dt="2023-12-13T09:23:26.583" v="31"/>
          <ac:spMkLst>
            <pc:docMk/>
            <pc:sldMk cId="1219855014" sldId="475"/>
            <ac:spMk id="11314" creationId="{BAF90AB7-8F0B-714A-6ABF-343D8072E614}"/>
          </ac:spMkLst>
        </pc:spChg>
        <pc:grpChg chg="mod">
          <ac:chgData name="Tommaso Caiazzi" userId="4467b6bb-f22e-43e1-9cfc-2b9dfdaab12b" providerId="ADAL" clId="{A0E6200B-F6FD-4699-9E5E-5039E6B09312}" dt="2023-12-13T09:23:36.141" v="32"/>
          <ac:grpSpMkLst>
            <pc:docMk/>
            <pc:sldMk cId="1219855014" sldId="475"/>
            <ac:grpSpMk id="11287" creationId="{6C1A69BC-CE3B-E71F-C38A-F5308A546170}"/>
          </ac:grpSpMkLst>
        </pc:grpChg>
        <pc:grpChg chg="mod">
          <ac:chgData name="Tommaso Caiazzi" userId="4467b6bb-f22e-43e1-9cfc-2b9dfdaab12b" providerId="ADAL" clId="{A0E6200B-F6FD-4699-9E5E-5039E6B09312}" dt="2023-12-13T09:23:36.141" v="32"/>
          <ac:grpSpMkLst>
            <pc:docMk/>
            <pc:sldMk cId="1219855014" sldId="475"/>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734754699" sldId="476"/>
        </pc:sldMkLst>
        <pc:spChg chg="mod">
          <ac:chgData name="Tommaso Caiazzi" userId="4467b6bb-f22e-43e1-9cfc-2b9dfdaab12b" providerId="ADAL" clId="{A0E6200B-F6FD-4699-9E5E-5039E6B09312}" dt="2023-12-13T09:23:26.583" v="31"/>
          <ac:spMkLst>
            <pc:docMk/>
            <pc:sldMk cId="1734754699" sldId="476"/>
            <ac:spMk id="3" creationId="{DE9531F8-5A61-88F6-1EFE-6973B6AF756E}"/>
          </ac:spMkLst>
        </pc:spChg>
        <pc:spChg chg="mod">
          <ac:chgData name="Tommaso Caiazzi" userId="4467b6bb-f22e-43e1-9cfc-2b9dfdaab12b" providerId="ADAL" clId="{A0E6200B-F6FD-4699-9E5E-5039E6B09312}" dt="2023-12-13T09:23:26.583" v="31"/>
          <ac:spMkLst>
            <pc:docMk/>
            <pc:sldMk cId="1734754699" sldId="476"/>
            <ac:spMk id="25" creationId="{B7592B7F-6453-750C-E4AC-AE4CB6C75017}"/>
          </ac:spMkLst>
        </pc:spChg>
        <pc:spChg chg="mod">
          <ac:chgData name="Tommaso Caiazzi" userId="4467b6bb-f22e-43e1-9cfc-2b9dfdaab12b" providerId="ADAL" clId="{A0E6200B-F6FD-4699-9E5E-5039E6B09312}" dt="2023-12-13T09:23:26.583" v="31"/>
          <ac:spMkLst>
            <pc:docMk/>
            <pc:sldMk cId="1734754699" sldId="476"/>
            <ac:spMk id="26" creationId="{77A5F664-DD1E-16F1-B7DC-ACCA81314848}"/>
          </ac:spMkLst>
        </pc:spChg>
        <pc:spChg chg="mod">
          <ac:chgData name="Tommaso Caiazzi" userId="4467b6bb-f22e-43e1-9cfc-2b9dfdaab12b" providerId="ADAL" clId="{A0E6200B-F6FD-4699-9E5E-5039E6B09312}" dt="2023-12-13T09:23:26.583" v="31"/>
          <ac:spMkLst>
            <pc:docMk/>
            <pc:sldMk cId="1734754699" sldId="476"/>
            <ac:spMk id="27" creationId="{584F3C69-7739-A25B-3908-EEE87905E769}"/>
          </ac:spMkLst>
        </pc:spChg>
        <pc:spChg chg="mod">
          <ac:chgData name="Tommaso Caiazzi" userId="4467b6bb-f22e-43e1-9cfc-2b9dfdaab12b" providerId="ADAL" clId="{A0E6200B-F6FD-4699-9E5E-5039E6B09312}" dt="2023-12-13T09:23:26.583" v="31"/>
          <ac:spMkLst>
            <pc:docMk/>
            <pc:sldMk cId="1734754699" sldId="476"/>
            <ac:spMk id="28" creationId="{B5031BC1-B9D7-F666-F36C-CE34026DA316}"/>
          </ac:spMkLst>
        </pc:spChg>
        <pc:spChg chg="mod">
          <ac:chgData name="Tommaso Caiazzi" userId="4467b6bb-f22e-43e1-9cfc-2b9dfdaab12b" providerId="ADAL" clId="{A0E6200B-F6FD-4699-9E5E-5039E6B09312}" dt="2023-12-13T09:23:26.583" v="31"/>
          <ac:spMkLst>
            <pc:docMk/>
            <pc:sldMk cId="1734754699" sldId="476"/>
            <ac:spMk id="30" creationId="{D70BB57D-9384-E23D-771E-D60CAE8FC874}"/>
          </ac:spMkLst>
        </pc:spChg>
        <pc:spChg chg="mod">
          <ac:chgData name="Tommaso Caiazzi" userId="4467b6bb-f22e-43e1-9cfc-2b9dfdaab12b" providerId="ADAL" clId="{A0E6200B-F6FD-4699-9E5E-5039E6B09312}" dt="2023-12-13T09:23:26.583" v="31"/>
          <ac:spMkLst>
            <pc:docMk/>
            <pc:sldMk cId="1734754699" sldId="476"/>
            <ac:spMk id="11294" creationId="{F16E48A0-1656-150C-63A3-45192004A947}"/>
          </ac:spMkLst>
        </pc:spChg>
        <pc:spChg chg="mod">
          <ac:chgData name="Tommaso Caiazzi" userId="4467b6bb-f22e-43e1-9cfc-2b9dfdaab12b" providerId="ADAL" clId="{A0E6200B-F6FD-4699-9E5E-5039E6B09312}" dt="2023-12-13T09:23:26.583" v="31"/>
          <ac:spMkLst>
            <pc:docMk/>
            <pc:sldMk cId="1734754699" sldId="476"/>
            <ac:spMk id="11298" creationId="{62889EB7-C729-D474-3A15-B009634B10CC}"/>
          </ac:spMkLst>
        </pc:spChg>
        <pc:spChg chg="mod">
          <ac:chgData name="Tommaso Caiazzi" userId="4467b6bb-f22e-43e1-9cfc-2b9dfdaab12b" providerId="ADAL" clId="{A0E6200B-F6FD-4699-9E5E-5039E6B09312}" dt="2023-12-13T09:23:36.141" v="32"/>
          <ac:spMkLst>
            <pc:docMk/>
            <pc:sldMk cId="1734754699" sldId="476"/>
            <ac:spMk id="11302" creationId="{F71F3C15-77C4-5D2C-054E-244053F68DB6}"/>
          </ac:spMkLst>
        </pc:spChg>
        <pc:spChg chg="mod">
          <ac:chgData name="Tommaso Caiazzi" userId="4467b6bb-f22e-43e1-9cfc-2b9dfdaab12b" providerId="ADAL" clId="{A0E6200B-F6FD-4699-9E5E-5039E6B09312}" dt="2023-12-13T09:23:36.141" v="32"/>
          <ac:spMkLst>
            <pc:docMk/>
            <pc:sldMk cId="1734754699" sldId="476"/>
            <ac:spMk id="11304" creationId="{8180B875-F08D-D046-0045-ED27C672B508}"/>
          </ac:spMkLst>
        </pc:spChg>
        <pc:spChg chg="mod">
          <ac:chgData name="Tommaso Caiazzi" userId="4467b6bb-f22e-43e1-9cfc-2b9dfdaab12b" providerId="ADAL" clId="{A0E6200B-F6FD-4699-9E5E-5039E6B09312}" dt="2023-12-13T09:23:36.141" v="32"/>
          <ac:spMkLst>
            <pc:docMk/>
            <pc:sldMk cId="1734754699" sldId="476"/>
            <ac:spMk id="11305" creationId="{5F4E56C4-A4B0-E700-AD1C-20702E732C5A}"/>
          </ac:spMkLst>
        </pc:spChg>
        <pc:spChg chg="mod">
          <ac:chgData name="Tommaso Caiazzi" userId="4467b6bb-f22e-43e1-9cfc-2b9dfdaab12b" providerId="ADAL" clId="{A0E6200B-F6FD-4699-9E5E-5039E6B09312}" dt="2023-12-13T09:23:26.583" v="31"/>
          <ac:spMkLst>
            <pc:docMk/>
            <pc:sldMk cId="1734754699" sldId="476"/>
            <ac:spMk id="11306" creationId="{3B58C75B-897A-9A63-8DA1-93EC2392D29B}"/>
          </ac:spMkLst>
        </pc:spChg>
        <pc:spChg chg="mod">
          <ac:chgData name="Tommaso Caiazzi" userId="4467b6bb-f22e-43e1-9cfc-2b9dfdaab12b" providerId="ADAL" clId="{A0E6200B-F6FD-4699-9E5E-5039E6B09312}" dt="2023-12-13T09:23:26.583" v="31"/>
          <ac:spMkLst>
            <pc:docMk/>
            <pc:sldMk cId="1734754699" sldId="476"/>
            <ac:spMk id="11314" creationId="{BAF90AB7-8F0B-714A-6ABF-343D8072E614}"/>
          </ac:spMkLst>
        </pc:spChg>
        <pc:grpChg chg="mod">
          <ac:chgData name="Tommaso Caiazzi" userId="4467b6bb-f22e-43e1-9cfc-2b9dfdaab12b" providerId="ADAL" clId="{A0E6200B-F6FD-4699-9E5E-5039E6B09312}" dt="2023-12-13T09:23:36.141" v="32"/>
          <ac:grpSpMkLst>
            <pc:docMk/>
            <pc:sldMk cId="1734754699" sldId="476"/>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34754699" sldId="476"/>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779738827" sldId="478"/>
        </pc:sldMkLst>
        <pc:spChg chg="mod">
          <ac:chgData name="Tommaso Caiazzi" userId="4467b6bb-f22e-43e1-9cfc-2b9dfdaab12b" providerId="ADAL" clId="{A0E6200B-F6FD-4699-9E5E-5039E6B09312}" dt="2023-12-13T09:23:26.583" v="31"/>
          <ac:spMkLst>
            <pc:docMk/>
            <pc:sldMk cId="1779738827" sldId="478"/>
            <ac:spMk id="4" creationId="{ECD49FE9-237D-A9D6-EA11-92F3C89001E6}"/>
          </ac:spMkLst>
        </pc:spChg>
      </pc:sldChg>
      <pc:sldChg chg="modSp mod">
        <pc:chgData name="Tommaso Caiazzi" userId="4467b6bb-f22e-43e1-9cfc-2b9dfdaab12b" providerId="ADAL" clId="{A0E6200B-F6FD-4699-9E5E-5039E6B09312}" dt="2023-12-14T15:24:16.937" v="241" actId="14100"/>
        <pc:sldMkLst>
          <pc:docMk/>
          <pc:sldMk cId="4252020726" sldId="483"/>
        </pc:sldMkLst>
        <pc:spChg chg="mod">
          <ac:chgData name="Tommaso Caiazzi" userId="4467b6bb-f22e-43e1-9cfc-2b9dfdaab12b" providerId="ADAL" clId="{A0E6200B-F6FD-4699-9E5E-5039E6B09312}" dt="2023-12-14T15:10:05.318" v="58" actId="1076"/>
          <ac:spMkLst>
            <pc:docMk/>
            <pc:sldMk cId="4252020726" sldId="483"/>
            <ac:spMk id="8" creationId="{15653FD3-9221-E10A-3E1C-274048AB3B40}"/>
          </ac:spMkLst>
        </pc:spChg>
        <pc:spChg chg="mod">
          <ac:chgData name="Tommaso Caiazzi" userId="4467b6bb-f22e-43e1-9cfc-2b9dfdaab12b" providerId="ADAL" clId="{A0E6200B-F6FD-4699-9E5E-5039E6B09312}" dt="2023-12-14T15:24:16.937" v="241" actId="14100"/>
          <ac:spMkLst>
            <pc:docMk/>
            <pc:sldMk cId="4252020726" sldId="483"/>
            <ac:spMk id="9" creationId="{E1A3B257-CDF2-4DA5-977C-2A68A576B9E8}"/>
          </ac:spMkLst>
        </pc:spChg>
      </pc:sldChg>
      <pc:sldChg chg="add del">
        <pc:chgData name="Tommaso Caiazzi" userId="4467b6bb-f22e-43e1-9cfc-2b9dfdaab12b" providerId="ADAL" clId="{A0E6200B-F6FD-4699-9E5E-5039E6B09312}" dt="2023-12-14T15:11:56.311" v="64" actId="47"/>
        <pc:sldMkLst>
          <pc:docMk/>
          <pc:sldMk cId="2972298690" sldId="485"/>
        </pc:sldMkLst>
      </pc:sldChg>
      <pc:sldChg chg="modSp modAnim">
        <pc:chgData name="Tommaso Caiazzi" userId="4467b6bb-f22e-43e1-9cfc-2b9dfdaab12b" providerId="ADAL" clId="{A0E6200B-F6FD-4699-9E5E-5039E6B09312}" dt="2023-12-14T15:12:43.172" v="66"/>
        <pc:sldMkLst>
          <pc:docMk/>
          <pc:sldMk cId="2973202783" sldId="486"/>
        </pc:sldMkLst>
        <pc:spChg chg="mod">
          <ac:chgData name="Tommaso Caiazzi" userId="4467b6bb-f22e-43e1-9cfc-2b9dfdaab12b" providerId="ADAL" clId="{A0E6200B-F6FD-4699-9E5E-5039E6B09312}" dt="2023-12-14T15:11:03.659" v="59" actId="20577"/>
          <ac:spMkLst>
            <pc:docMk/>
            <pc:sldMk cId="2973202783" sldId="486"/>
            <ac:spMk id="9" creationId="{50A0696F-C4FA-AAFA-0606-7A5C082051A9}"/>
          </ac:spMkLst>
        </pc:spChg>
      </pc:sldChg>
      <pc:sldChg chg="modAnim">
        <pc:chgData name="Tommaso Caiazzi" userId="4467b6bb-f22e-43e1-9cfc-2b9dfdaab12b" providerId="ADAL" clId="{A0E6200B-F6FD-4699-9E5E-5039E6B09312}" dt="2023-12-14T15:12:49.935" v="68"/>
        <pc:sldMkLst>
          <pc:docMk/>
          <pc:sldMk cId="2653846815" sldId="487"/>
        </pc:sldMkLst>
      </pc:sldChg>
      <pc:sldChg chg="modAnim">
        <pc:chgData name="Tommaso Caiazzi" userId="4467b6bb-f22e-43e1-9cfc-2b9dfdaab12b" providerId="ADAL" clId="{A0E6200B-F6FD-4699-9E5E-5039E6B09312}" dt="2023-12-14T15:12:56.567" v="70"/>
        <pc:sldMkLst>
          <pc:docMk/>
          <pc:sldMk cId="1716645831" sldId="488"/>
        </pc:sldMkLst>
      </pc:sldChg>
      <pc:sldChg chg="modAnim">
        <pc:chgData name="Tommaso Caiazzi" userId="4467b6bb-f22e-43e1-9cfc-2b9dfdaab12b" providerId="ADAL" clId="{A0E6200B-F6FD-4699-9E5E-5039E6B09312}" dt="2023-12-14T15:12:59.991" v="71"/>
        <pc:sldMkLst>
          <pc:docMk/>
          <pc:sldMk cId="31569519" sldId="489"/>
        </pc:sldMkLst>
      </pc:sldChg>
      <pc:sldChg chg="modAnim">
        <pc:chgData name="Tommaso Caiazzi" userId="4467b6bb-f22e-43e1-9cfc-2b9dfdaab12b" providerId="ADAL" clId="{A0E6200B-F6FD-4699-9E5E-5039E6B09312}" dt="2023-12-14T15:13:09.944" v="73"/>
        <pc:sldMkLst>
          <pc:docMk/>
          <pc:sldMk cId="4265732205" sldId="490"/>
        </pc:sldMkLst>
      </pc:sldChg>
      <pc:sldChg chg="modAnim">
        <pc:chgData name="Tommaso Caiazzi" userId="4467b6bb-f22e-43e1-9cfc-2b9dfdaab12b" providerId="ADAL" clId="{A0E6200B-F6FD-4699-9E5E-5039E6B09312}" dt="2023-12-14T15:27:52.843" v="244"/>
        <pc:sldMkLst>
          <pc:docMk/>
          <pc:sldMk cId="530739609" sldId="512"/>
        </pc:sldMkLst>
      </pc:sldChg>
      <pc:sldChg chg="modSp mod">
        <pc:chgData name="Tommaso Caiazzi" userId="4467b6bb-f22e-43e1-9cfc-2b9dfdaab12b" providerId="ADAL" clId="{A0E6200B-F6FD-4699-9E5E-5039E6B09312}" dt="2023-12-14T15:28:52.472" v="245" actId="2711"/>
        <pc:sldMkLst>
          <pc:docMk/>
          <pc:sldMk cId="1716259910" sldId="518"/>
        </pc:sldMkLst>
        <pc:spChg chg="mod">
          <ac:chgData name="Tommaso Caiazzi" userId="4467b6bb-f22e-43e1-9cfc-2b9dfdaab12b" providerId="ADAL" clId="{A0E6200B-F6FD-4699-9E5E-5039E6B09312}" dt="2023-12-14T15:28:52.472" v="245" actId="2711"/>
          <ac:spMkLst>
            <pc:docMk/>
            <pc:sldMk cId="1716259910" sldId="518"/>
            <ac:spMk id="10" creationId="{2EA3496C-3980-AF6E-078E-D12A0D750F98}"/>
          </ac:spMkLst>
        </pc:spChg>
      </pc:sldChg>
      <pc:sldChg chg="addSp modSp add mod ord modAnim">
        <pc:chgData name="Tommaso Caiazzi" userId="4467b6bb-f22e-43e1-9cfc-2b9dfdaab12b" providerId="ADAL" clId="{A0E6200B-F6FD-4699-9E5E-5039E6B09312}" dt="2023-12-14T15:24:21.600" v="243"/>
        <pc:sldMkLst>
          <pc:docMk/>
          <pc:sldMk cId="3484086462" sldId="521"/>
        </pc:sldMkLst>
        <pc:spChg chg="add mod">
          <ac:chgData name="Tommaso Caiazzi" userId="4467b6bb-f22e-43e1-9cfc-2b9dfdaab12b" providerId="ADAL" clId="{A0E6200B-F6FD-4699-9E5E-5039E6B09312}" dt="2023-12-14T15:24:13.161" v="240" actId="14100"/>
          <ac:spMkLst>
            <pc:docMk/>
            <pc:sldMk cId="3484086462" sldId="521"/>
            <ac:spMk id="4" creationId="{2D0CCEFD-3EF8-5E58-B201-BA97B8CC7379}"/>
          </ac:spMkLst>
        </pc:spChg>
        <pc:spChg chg="add mod">
          <ac:chgData name="Tommaso Caiazzi" userId="4467b6bb-f22e-43e1-9cfc-2b9dfdaab12b" providerId="ADAL" clId="{A0E6200B-F6FD-4699-9E5E-5039E6B09312}" dt="2023-12-14T15:23:52.609" v="239" actId="14100"/>
          <ac:spMkLst>
            <pc:docMk/>
            <pc:sldMk cId="3484086462" sldId="521"/>
            <ac:spMk id="5" creationId="{BC985D29-53AA-D010-63BD-361F1D553324}"/>
          </ac:spMkLst>
        </pc:spChg>
      </pc:sldChg>
      <pc:sldChg chg="add del">
        <pc:chgData name="Tommaso Caiazzi" userId="4467b6bb-f22e-43e1-9cfc-2b9dfdaab12b" providerId="ADAL" clId="{A0E6200B-F6FD-4699-9E5E-5039E6B09312}" dt="2023-12-14T15:13:57.787" v="75" actId="47"/>
        <pc:sldMkLst>
          <pc:docMk/>
          <pc:sldMk cId="3589234592" sldId="521"/>
        </pc:sldMkLst>
      </pc:sldChg>
      <pc:sldChg chg="add del">
        <pc:chgData name="Tommaso Caiazzi" userId="4467b6bb-f22e-43e1-9cfc-2b9dfdaab12b" providerId="ADAL" clId="{A0E6200B-F6FD-4699-9E5E-5039E6B09312}" dt="2023-12-14T15:22:56.844" v="144"/>
        <pc:sldMkLst>
          <pc:docMk/>
          <pc:sldMk cId="4219420384" sldId="522"/>
        </pc:sldMkLst>
      </pc:sldChg>
      <pc:sldMasterChg chg="modSp modSldLayout">
        <pc:chgData name="Tommaso Caiazzi" userId="4467b6bb-f22e-43e1-9cfc-2b9dfdaab12b" providerId="ADAL" clId="{A0E6200B-F6FD-4699-9E5E-5039E6B09312}" dt="2023-12-13T09:23:26.583" v="31"/>
        <pc:sldMasterMkLst>
          <pc:docMk/>
          <pc:sldMasterMk cId="1789130152" sldId="2147483701"/>
        </pc:sldMasterMkLst>
        <pc:spChg chg="mod">
          <ac:chgData name="Tommaso Caiazzi" userId="4467b6bb-f22e-43e1-9cfc-2b9dfdaab12b" providerId="ADAL" clId="{A0E6200B-F6FD-4699-9E5E-5039E6B09312}" dt="2023-12-13T09:23:26.583" v="31"/>
          <ac:spMkLst>
            <pc:docMk/>
            <pc:sldMasterMk cId="1789130152" sldId="2147483701"/>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789130152" sldId="2147483701"/>
            <pc:sldLayoutMk cId="621477120" sldId="2147483703"/>
          </pc:sldLayoutMkLst>
          <pc:spChg chg="mod">
            <ac:chgData name="Tommaso Caiazzi" userId="4467b6bb-f22e-43e1-9cfc-2b9dfdaab12b" providerId="ADAL" clId="{A0E6200B-F6FD-4699-9E5E-5039E6B09312}" dt="2023-12-13T09:23:26.583" v="31"/>
            <ac:spMkLst>
              <pc:docMk/>
              <pc:sldMasterMk cId="1789130152" sldId="2147483701"/>
              <pc:sldLayoutMk cId="621477120" sldId="2147483703"/>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75543260" sldId="2147483704"/>
          </pc:sldLayoutMkLst>
          <pc:spChg chg="mod">
            <ac:chgData name="Tommaso Caiazzi" userId="4467b6bb-f22e-43e1-9cfc-2b9dfdaab12b" providerId="ADAL" clId="{A0E6200B-F6FD-4699-9E5E-5039E6B09312}" dt="2023-12-13T09:23:26.583" v="31"/>
            <ac:spMkLst>
              <pc:docMk/>
              <pc:sldMasterMk cId="1789130152" sldId="2147483701"/>
              <pc:sldLayoutMk cId="2875543260" sldId="2147483704"/>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698063589" sldId="2147483705"/>
          </pc:sldLayoutMkLst>
          <pc:spChg chg="mod">
            <ac:chgData name="Tommaso Caiazzi" userId="4467b6bb-f22e-43e1-9cfc-2b9dfdaab12b" providerId="ADAL" clId="{A0E6200B-F6FD-4699-9E5E-5039E6B09312}" dt="2023-12-13T09:23:26.583" v="31"/>
            <ac:spMkLst>
              <pc:docMk/>
              <pc:sldMasterMk cId="1789130152" sldId="2147483701"/>
              <pc:sldLayoutMk cId="2698063589" sldId="2147483705"/>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68136377" sldId="2147483706"/>
          </pc:sldLayoutMkLst>
          <pc:spChg chg="mod">
            <ac:chgData name="Tommaso Caiazzi" userId="4467b6bb-f22e-43e1-9cfc-2b9dfdaab12b" providerId="ADAL" clId="{A0E6200B-F6FD-4699-9E5E-5039E6B09312}" dt="2023-12-13T09:23:26.583" v="31"/>
            <ac:spMkLst>
              <pc:docMk/>
              <pc:sldMasterMk cId="1789130152" sldId="2147483701"/>
              <pc:sldLayoutMk cId="68136377" sldId="2147483706"/>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44036692" sldId="2147483707"/>
          </pc:sldLayoutMkLst>
          <pc:spChg chg="mod">
            <ac:chgData name="Tommaso Caiazzi" userId="4467b6bb-f22e-43e1-9cfc-2b9dfdaab12b" providerId="ADAL" clId="{A0E6200B-F6FD-4699-9E5E-5039E6B09312}" dt="2023-12-13T09:23:26.583" v="31"/>
            <ac:spMkLst>
              <pc:docMk/>
              <pc:sldMasterMk cId="1789130152" sldId="2147483701"/>
              <pc:sldLayoutMk cId="2844036692" sldId="2147483707"/>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291298149" sldId="2147483708"/>
          </pc:sldLayoutMkLst>
          <pc:spChg chg="mod">
            <ac:chgData name="Tommaso Caiazzi" userId="4467b6bb-f22e-43e1-9cfc-2b9dfdaab12b" providerId="ADAL" clId="{A0E6200B-F6FD-4699-9E5E-5039E6B09312}" dt="2023-12-13T09:23:26.583" v="31"/>
            <ac:spMkLst>
              <pc:docMk/>
              <pc:sldMasterMk cId="1789130152" sldId="2147483701"/>
              <pc:sldLayoutMk cId="1291298149" sldId="2147483708"/>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6166683" sldId="2147483709"/>
          </pc:sldLayoutMkLst>
          <pc:spChg chg="mod">
            <ac:chgData name="Tommaso Caiazzi" userId="4467b6bb-f22e-43e1-9cfc-2b9dfdaab12b" providerId="ADAL" clId="{A0E6200B-F6FD-4699-9E5E-5039E6B09312}" dt="2023-12-13T09:23:26.583" v="31"/>
            <ac:spMkLst>
              <pc:docMk/>
              <pc:sldMasterMk cId="1789130152" sldId="2147483701"/>
              <pc:sldLayoutMk cId="376166683" sldId="2147483709"/>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748064090" sldId="2147483710"/>
          </pc:sldLayoutMkLst>
          <pc:spChg chg="mod">
            <ac:chgData name="Tommaso Caiazzi" userId="4467b6bb-f22e-43e1-9cfc-2b9dfdaab12b" providerId="ADAL" clId="{A0E6200B-F6FD-4699-9E5E-5039E6B09312}" dt="2023-12-13T09:23:26.583" v="31"/>
            <ac:spMkLst>
              <pc:docMk/>
              <pc:sldMasterMk cId="1789130152" sldId="2147483701"/>
              <pc:sldLayoutMk cId="1748064090" sldId="2147483710"/>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39763050" sldId="2147483711"/>
          </pc:sldLayoutMkLst>
          <pc:spChg chg="mod">
            <ac:chgData name="Tommaso Caiazzi" userId="4467b6bb-f22e-43e1-9cfc-2b9dfdaab12b" providerId="ADAL" clId="{A0E6200B-F6FD-4699-9E5E-5039E6B09312}" dt="2023-12-13T09:23:26.583" v="31"/>
            <ac:spMkLst>
              <pc:docMk/>
              <pc:sldMasterMk cId="1789130152" sldId="2147483701"/>
              <pc:sldLayoutMk cId="3739763050" sldId="2147483711"/>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567158266" sldId="2147483712"/>
          </pc:sldLayoutMkLst>
          <pc:spChg chg="mod">
            <ac:chgData name="Tommaso Caiazzi" userId="4467b6bb-f22e-43e1-9cfc-2b9dfdaab12b" providerId="ADAL" clId="{A0E6200B-F6FD-4699-9E5E-5039E6B09312}" dt="2023-12-13T09:23:26.583" v="31"/>
            <ac:spMkLst>
              <pc:docMk/>
              <pc:sldMasterMk cId="1789130152" sldId="2147483701"/>
              <pc:sldLayoutMk cId="567158266" sldId="2147483712"/>
              <ac:spMk id="5" creationId="{CAC44205-C96E-4D3D-B0E4-CEBDE5B2D649}"/>
            </ac:spMkLst>
          </pc:spChg>
        </pc:sldLayoutChg>
      </pc:sldMasterChg>
      <pc:sldMasterChg chg="modSp modSldLayout">
        <pc:chgData name="Tommaso Caiazzi" userId="4467b6bb-f22e-43e1-9cfc-2b9dfdaab12b" providerId="ADAL" clId="{A0E6200B-F6FD-4699-9E5E-5039E6B09312}" dt="2023-12-13T09:23:26.583" v="31"/>
        <pc:sldMasterMkLst>
          <pc:docMk/>
          <pc:sldMasterMk cId="1687157692" sldId="2147483713"/>
        </pc:sldMasterMkLst>
        <pc:spChg chg="mod">
          <ac:chgData name="Tommaso Caiazzi" userId="4467b6bb-f22e-43e1-9cfc-2b9dfdaab12b" providerId="ADAL" clId="{A0E6200B-F6FD-4699-9E5E-5039E6B09312}" dt="2023-12-13T09:23:26.583" v="31"/>
          <ac:spMkLst>
            <pc:docMk/>
            <pc:sldMasterMk cId="1687157692" sldId="2147483713"/>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687157692" sldId="2147483713"/>
            <pc:sldLayoutMk cId="4227751158" sldId="2147483715"/>
          </pc:sldLayoutMkLst>
          <pc:spChg chg="mod">
            <ac:chgData name="Tommaso Caiazzi" userId="4467b6bb-f22e-43e1-9cfc-2b9dfdaab12b" providerId="ADAL" clId="{A0E6200B-F6FD-4699-9E5E-5039E6B09312}" dt="2023-12-13T09:23:26.583" v="31"/>
            <ac:spMkLst>
              <pc:docMk/>
              <pc:sldMasterMk cId="1687157692" sldId="2147483713"/>
              <pc:sldLayoutMk cId="4227751158" sldId="2147483715"/>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15432445" sldId="2147483716"/>
          </pc:sldLayoutMkLst>
          <pc:spChg chg="mod">
            <ac:chgData name="Tommaso Caiazzi" userId="4467b6bb-f22e-43e1-9cfc-2b9dfdaab12b" providerId="ADAL" clId="{A0E6200B-F6FD-4699-9E5E-5039E6B09312}" dt="2023-12-13T09:23:26.583" v="31"/>
            <ac:spMkLst>
              <pc:docMk/>
              <pc:sldMasterMk cId="1687157692" sldId="2147483713"/>
              <pc:sldLayoutMk cId="1715432445" sldId="2147483716"/>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55233468" sldId="2147483717"/>
          </pc:sldLayoutMkLst>
          <pc:spChg chg="mod">
            <ac:chgData name="Tommaso Caiazzi" userId="4467b6bb-f22e-43e1-9cfc-2b9dfdaab12b" providerId="ADAL" clId="{A0E6200B-F6FD-4699-9E5E-5039E6B09312}" dt="2023-12-13T09:23:26.583" v="31"/>
            <ac:spMkLst>
              <pc:docMk/>
              <pc:sldMasterMk cId="1687157692" sldId="2147483713"/>
              <pc:sldLayoutMk cId="1755233468" sldId="2147483717"/>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579489652" sldId="2147483718"/>
          </pc:sldLayoutMkLst>
          <pc:spChg chg="mod">
            <ac:chgData name="Tommaso Caiazzi" userId="4467b6bb-f22e-43e1-9cfc-2b9dfdaab12b" providerId="ADAL" clId="{A0E6200B-F6FD-4699-9E5E-5039E6B09312}" dt="2023-12-13T09:23:26.583" v="31"/>
            <ac:spMkLst>
              <pc:docMk/>
              <pc:sldMasterMk cId="1687157692" sldId="2147483713"/>
              <pc:sldLayoutMk cId="2579489652" sldId="2147483718"/>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995890523" sldId="2147483719"/>
          </pc:sldLayoutMkLst>
          <pc:spChg chg="mod">
            <ac:chgData name="Tommaso Caiazzi" userId="4467b6bb-f22e-43e1-9cfc-2b9dfdaab12b" providerId="ADAL" clId="{A0E6200B-F6FD-4699-9E5E-5039E6B09312}" dt="2023-12-13T09:23:26.583" v="31"/>
            <ac:spMkLst>
              <pc:docMk/>
              <pc:sldMasterMk cId="1687157692" sldId="2147483713"/>
              <pc:sldLayoutMk cId="1995890523" sldId="2147483719"/>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3037027959" sldId="2147483720"/>
          </pc:sldLayoutMkLst>
          <pc:spChg chg="mod">
            <ac:chgData name="Tommaso Caiazzi" userId="4467b6bb-f22e-43e1-9cfc-2b9dfdaab12b" providerId="ADAL" clId="{A0E6200B-F6FD-4699-9E5E-5039E6B09312}" dt="2023-12-13T09:23:26.583" v="31"/>
            <ac:spMkLst>
              <pc:docMk/>
              <pc:sldMasterMk cId="1687157692" sldId="2147483713"/>
              <pc:sldLayoutMk cId="3037027959" sldId="2147483720"/>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120954254" sldId="2147483721"/>
          </pc:sldLayoutMkLst>
          <pc:spChg chg="mod">
            <ac:chgData name="Tommaso Caiazzi" userId="4467b6bb-f22e-43e1-9cfc-2b9dfdaab12b" providerId="ADAL" clId="{A0E6200B-F6FD-4699-9E5E-5039E6B09312}" dt="2023-12-13T09:23:26.583" v="31"/>
            <ac:spMkLst>
              <pc:docMk/>
              <pc:sldMasterMk cId="1687157692" sldId="2147483713"/>
              <pc:sldLayoutMk cId="1120954254" sldId="2147483721"/>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602071060" sldId="2147483722"/>
          </pc:sldLayoutMkLst>
          <pc:spChg chg="mod">
            <ac:chgData name="Tommaso Caiazzi" userId="4467b6bb-f22e-43e1-9cfc-2b9dfdaab12b" providerId="ADAL" clId="{A0E6200B-F6FD-4699-9E5E-5039E6B09312}" dt="2023-12-13T09:23:26.583" v="31"/>
            <ac:spMkLst>
              <pc:docMk/>
              <pc:sldMasterMk cId="1687157692" sldId="2147483713"/>
              <pc:sldLayoutMk cId="602071060" sldId="2147483722"/>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796635525" sldId="2147483723"/>
          </pc:sldLayoutMkLst>
          <pc:spChg chg="mod">
            <ac:chgData name="Tommaso Caiazzi" userId="4467b6bb-f22e-43e1-9cfc-2b9dfdaab12b" providerId="ADAL" clId="{A0E6200B-F6FD-4699-9E5E-5039E6B09312}" dt="2023-12-13T09:23:26.583" v="31"/>
            <ac:spMkLst>
              <pc:docMk/>
              <pc:sldMasterMk cId="1687157692" sldId="2147483713"/>
              <pc:sldLayoutMk cId="2796635525" sldId="2147483723"/>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265119101" sldId="2147483724"/>
          </pc:sldLayoutMkLst>
          <pc:spChg chg="mod">
            <ac:chgData name="Tommaso Caiazzi" userId="4467b6bb-f22e-43e1-9cfc-2b9dfdaab12b" providerId="ADAL" clId="{A0E6200B-F6FD-4699-9E5E-5039E6B09312}" dt="2023-12-13T09:23:26.583" v="31"/>
            <ac:spMkLst>
              <pc:docMk/>
              <pc:sldMasterMk cId="1687157692" sldId="2147483713"/>
              <pc:sldLayoutMk cId="2265119101" sldId="2147483724"/>
              <ac:spMk id="5" creationId="{CAC44205-C96E-4D3D-B0E4-CEBDE5B2D649}"/>
            </ac:spMkLst>
          </pc:spChg>
        </pc:sldLayoutChg>
      </pc:sldMasterChg>
    </pc:docChg>
  </pc:docChgLst>
  <pc:docChgLst>
    <pc:chgData name="Giuseppe Di Battista" userId="58bebec1-7401-494e-9e51-e1347bbf0818" providerId="ADAL" clId="{9B6B8B7C-7973-46EA-A97A-D9B33B7924A7}"/>
    <pc:docChg chg="addSld modSld">
      <pc:chgData name="Giuseppe Di Battista" userId="58bebec1-7401-494e-9e51-e1347bbf0818" providerId="ADAL" clId="{9B6B8B7C-7973-46EA-A97A-D9B33B7924A7}" dt="2023-12-18T14:11:20.616" v="197" actId="20577"/>
      <pc:docMkLst>
        <pc:docMk/>
      </pc:docMkLst>
      <pc:sldChg chg="modSp mod">
        <pc:chgData name="Giuseppe Di Battista" userId="58bebec1-7401-494e-9e51-e1347bbf0818" providerId="ADAL" clId="{9B6B8B7C-7973-46EA-A97A-D9B33B7924A7}" dt="2023-12-18T14:10:58.154" v="191" actId="20577"/>
        <pc:sldMkLst>
          <pc:docMk/>
          <pc:sldMk cId="0" sldId="341"/>
        </pc:sldMkLst>
        <pc:spChg chg="mod">
          <ac:chgData name="Giuseppe Di Battista" userId="58bebec1-7401-494e-9e51-e1347bbf0818" providerId="ADAL" clId="{9B6B8B7C-7973-46EA-A97A-D9B33B7924A7}" dt="2023-12-18T14:10:58.154" v="191" actId="20577"/>
          <ac:spMkLst>
            <pc:docMk/>
            <pc:sldMk cId="0" sldId="341"/>
            <ac:spMk id="17426" creationId="{17DCC0AF-A0CB-EF6B-4991-85A4E3EE01C9}"/>
          </ac:spMkLst>
        </pc:spChg>
        <pc:cxnChg chg="mod">
          <ac:chgData name="Giuseppe Di Battista" userId="58bebec1-7401-494e-9e51-e1347bbf0818" providerId="ADAL" clId="{9B6B8B7C-7973-46EA-A97A-D9B33B7924A7}" dt="2023-12-18T14:10:58.154" v="191" actId="20577"/>
          <ac:cxnSpMkLst>
            <pc:docMk/>
            <pc:sldMk cId="0" sldId="341"/>
            <ac:cxnSpMk id="17431" creationId="{1D0CE717-214D-D603-FB05-5AB47A1AD517}"/>
          </ac:cxnSpMkLst>
        </pc:cxnChg>
      </pc:sldChg>
      <pc:sldChg chg="modSp mod">
        <pc:chgData name="Giuseppe Di Battista" userId="58bebec1-7401-494e-9e51-e1347bbf0818" providerId="ADAL" clId="{9B6B8B7C-7973-46EA-A97A-D9B33B7924A7}" dt="2023-12-13T09:22:39.249" v="164" actId="20577"/>
        <pc:sldMkLst>
          <pc:docMk/>
          <pc:sldMk cId="0" sldId="345"/>
        </pc:sldMkLst>
        <pc:spChg chg="mod">
          <ac:chgData name="Giuseppe Di Battista" userId="58bebec1-7401-494e-9e51-e1347bbf0818" providerId="ADAL" clId="{9B6B8B7C-7973-46EA-A97A-D9B33B7924A7}" dt="2023-12-13T09:22:39.249" v="164" actId="20577"/>
          <ac:spMkLst>
            <pc:docMk/>
            <pc:sldMk cId="0" sldId="345"/>
            <ac:spMk id="18437" creationId="{AD61A520-2BB7-6A0F-F174-E2FA880FAE73}"/>
          </ac:spMkLst>
        </pc:spChg>
      </pc:sldChg>
      <pc:sldChg chg="modSp mod">
        <pc:chgData name="Giuseppe Di Battista" userId="58bebec1-7401-494e-9e51-e1347bbf0818" providerId="ADAL" clId="{9B6B8B7C-7973-46EA-A97A-D9B33B7924A7}" dt="2023-12-13T09:19:59.903" v="122" actId="114"/>
        <pc:sldMkLst>
          <pc:docMk/>
          <pc:sldMk cId="0" sldId="365"/>
        </pc:sldMkLst>
        <pc:spChg chg="mod">
          <ac:chgData name="Giuseppe Di Battista" userId="58bebec1-7401-494e-9e51-e1347bbf0818" providerId="ADAL" clId="{9B6B8B7C-7973-46EA-A97A-D9B33B7924A7}" dt="2023-12-13T09:19:59.903" v="122" actId="114"/>
          <ac:spMkLst>
            <pc:docMk/>
            <pc:sldMk cId="0" sldId="365"/>
            <ac:spMk id="19461" creationId="{82A7AB83-0A42-8A40-1EAC-DE6E32F116D1}"/>
          </ac:spMkLst>
        </pc:spChg>
      </pc:sldChg>
      <pc:sldChg chg="add">
        <pc:chgData name="Giuseppe Di Battista" userId="58bebec1-7401-494e-9e51-e1347bbf0818" providerId="ADAL" clId="{9B6B8B7C-7973-46EA-A97A-D9B33B7924A7}" dt="2023-12-13T09:32:37.254" v="166"/>
        <pc:sldMkLst>
          <pc:docMk/>
          <pc:sldMk cId="0" sldId="371"/>
        </pc:sldMkLst>
      </pc:sldChg>
      <pc:sldChg chg="add">
        <pc:chgData name="Giuseppe Di Battista" userId="58bebec1-7401-494e-9e51-e1347bbf0818" providerId="ADAL" clId="{9B6B8B7C-7973-46EA-A97A-D9B33B7924A7}" dt="2023-12-13T09:32:37.254" v="166"/>
        <pc:sldMkLst>
          <pc:docMk/>
          <pc:sldMk cId="0" sldId="373"/>
        </pc:sldMkLst>
      </pc:sldChg>
      <pc:sldChg chg="modSp mod">
        <pc:chgData name="Giuseppe Di Battista" userId="58bebec1-7401-494e-9e51-e1347bbf0818" providerId="ADAL" clId="{9B6B8B7C-7973-46EA-A97A-D9B33B7924A7}" dt="2023-12-13T09:16:35.155" v="9" actId="20577"/>
        <pc:sldMkLst>
          <pc:docMk/>
          <pc:sldMk cId="0" sldId="382"/>
        </pc:sldMkLst>
        <pc:spChg chg="mod">
          <ac:chgData name="Giuseppe Di Battista" userId="58bebec1-7401-494e-9e51-e1347bbf0818" providerId="ADAL" clId="{9B6B8B7C-7973-46EA-A97A-D9B33B7924A7}" dt="2023-12-13T09:16:35.155" v="9" actId="20577"/>
          <ac:spMkLst>
            <pc:docMk/>
            <pc:sldMk cId="0" sldId="382"/>
            <ac:spMk id="15365" creationId="{CBDA8912-1BBD-4AFF-1DEC-62552496B608}"/>
          </ac:spMkLst>
        </pc:spChg>
      </pc:sldChg>
      <pc:sldChg chg="add">
        <pc:chgData name="Giuseppe Di Battista" userId="58bebec1-7401-494e-9e51-e1347bbf0818" providerId="ADAL" clId="{9B6B8B7C-7973-46EA-A97A-D9B33B7924A7}" dt="2023-12-13T09:32:37.254" v="166"/>
        <pc:sldMkLst>
          <pc:docMk/>
          <pc:sldMk cId="0" sldId="387"/>
        </pc:sldMkLst>
      </pc:sldChg>
      <pc:sldChg chg="add">
        <pc:chgData name="Giuseppe Di Battista" userId="58bebec1-7401-494e-9e51-e1347bbf0818" providerId="ADAL" clId="{9B6B8B7C-7973-46EA-A97A-D9B33B7924A7}" dt="2023-12-13T09:32:37.254" v="166"/>
        <pc:sldMkLst>
          <pc:docMk/>
          <pc:sldMk cId="0" sldId="388"/>
        </pc:sldMkLst>
      </pc:sldChg>
      <pc:sldChg chg="modSp mod">
        <pc:chgData name="Giuseppe Di Battista" userId="58bebec1-7401-494e-9e51-e1347bbf0818" providerId="ADAL" clId="{9B6B8B7C-7973-46EA-A97A-D9B33B7924A7}" dt="2023-12-13T09:26:57.288" v="165" actId="113"/>
        <pc:sldMkLst>
          <pc:docMk/>
          <pc:sldMk cId="0" sldId="392"/>
        </pc:sldMkLst>
        <pc:spChg chg="mod">
          <ac:chgData name="Giuseppe Di Battista" userId="58bebec1-7401-494e-9e51-e1347bbf0818" providerId="ADAL" clId="{9B6B8B7C-7973-46EA-A97A-D9B33B7924A7}" dt="2023-12-13T09:26:57.288" v="165" actId="113"/>
          <ac:spMkLst>
            <pc:docMk/>
            <pc:sldMk cId="0" sldId="392"/>
            <ac:spMk id="23558" creationId="{F181AFDC-4862-F5DE-F50E-1810F23ECA95}"/>
          </ac:spMkLst>
        </pc:spChg>
      </pc:sldChg>
      <pc:sldChg chg="add">
        <pc:chgData name="Giuseppe Di Battista" userId="58bebec1-7401-494e-9e51-e1347bbf0818" providerId="ADAL" clId="{9B6B8B7C-7973-46EA-A97A-D9B33B7924A7}" dt="2023-12-13T09:32:37.254" v="166"/>
        <pc:sldMkLst>
          <pc:docMk/>
          <pc:sldMk cId="0" sldId="404"/>
        </pc:sldMkLst>
      </pc:sldChg>
      <pc:sldChg chg="add">
        <pc:chgData name="Giuseppe Di Battista" userId="58bebec1-7401-494e-9e51-e1347bbf0818" providerId="ADAL" clId="{9B6B8B7C-7973-46EA-A97A-D9B33B7924A7}" dt="2023-12-13T09:32:37.254" v="166"/>
        <pc:sldMkLst>
          <pc:docMk/>
          <pc:sldMk cId="0" sldId="405"/>
        </pc:sldMkLst>
      </pc:sldChg>
      <pc:sldChg chg="add">
        <pc:chgData name="Giuseppe Di Battista" userId="58bebec1-7401-494e-9e51-e1347bbf0818" providerId="ADAL" clId="{9B6B8B7C-7973-46EA-A97A-D9B33B7924A7}" dt="2023-12-13T09:32:37.254" v="166"/>
        <pc:sldMkLst>
          <pc:docMk/>
          <pc:sldMk cId="0" sldId="406"/>
        </pc:sldMkLst>
      </pc:sldChg>
      <pc:sldChg chg="add">
        <pc:chgData name="Giuseppe Di Battista" userId="58bebec1-7401-494e-9e51-e1347bbf0818" providerId="ADAL" clId="{9B6B8B7C-7973-46EA-A97A-D9B33B7924A7}" dt="2023-12-13T09:32:37.254" v="166"/>
        <pc:sldMkLst>
          <pc:docMk/>
          <pc:sldMk cId="0" sldId="408"/>
        </pc:sldMkLst>
      </pc:sldChg>
      <pc:sldChg chg="add">
        <pc:chgData name="Giuseppe Di Battista" userId="58bebec1-7401-494e-9e51-e1347bbf0818" providerId="ADAL" clId="{9B6B8B7C-7973-46EA-A97A-D9B33B7924A7}" dt="2023-12-13T09:32:37.254" v="166"/>
        <pc:sldMkLst>
          <pc:docMk/>
          <pc:sldMk cId="0" sldId="409"/>
        </pc:sldMkLst>
      </pc:sldChg>
      <pc:sldChg chg="add">
        <pc:chgData name="Giuseppe Di Battista" userId="58bebec1-7401-494e-9e51-e1347bbf0818" providerId="ADAL" clId="{9B6B8B7C-7973-46EA-A97A-D9B33B7924A7}" dt="2023-12-13T09:32:37.254" v="166"/>
        <pc:sldMkLst>
          <pc:docMk/>
          <pc:sldMk cId="0" sldId="410"/>
        </pc:sldMkLst>
      </pc:sldChg>
      <pc:sldChg chg="add">
        <pc:chgData name="Giuseppe Di Battista" userId="58bebec1-7401-494e-9e51-e1347bbf0818" providerId="ADAL" clId="{9B6B8B7C-7973-46EA-A97A-D9B33B7924A7}" dt="2023-12-13T09:32:37.254" v="166"/>
        <pc:sldMkLst>
          <pc:docMk/>
          <pc:sldMk cId="0" sldId="411"/>
        </pc:sldMkLst>
      </pc:sldChg>
      <pc:sldChg chg="add">
        <pc:chgData name="Giuseppe Di Battista" userId="58bebec1-7401-494e-9e51-e1347bbf0818" providerId="ADAL" clId="{9B6B8B7C-7973-46EA-A97A-D9B33B7924A7}" dt="2023-12-13T09:32:37.254" v="166"/>
        <pc:sldMkLst>
          <pc:docMk/>
          <pc:sldMk cId="0" sldId="412"/>
        </pc:sldMkLst>
      </pc:sldChg>
      <pc:sldChg chg="add">
        <pc:chgData name="Giuseppe Di Battista" userId="58bebec1-7401-494e-9e51-e1347bbf0818" providerId="ADAL" clId="{9B6B8B7C-7973-46EA-A97A-D9B33B7924A7}" dt="2023-12-13T09:32:37.254" v="166"/>
        <pc:sldMkLst>
          <pc:docMk/>
          <pc:sldMk cId="0" sldId="413"/>
        </pc:sldMkLst>
      </pc:sldChg>
      <pc:sldChg chg="add">
        <pc:chgData name="Giuseppe Di Battista" userId="58bebec1-7401-494e-9e51-e1347bbf0818" providerId="ADAL" clId="{9B6B8B7C-7973-46EA-A97A-D9B33B7924A7}" dt="2023-12-13T09:32:37.254" v="166"/>
        <pc:sldMkLst>
          <pc:docMk/>
          <pc:sldMk cId="0" sldId="414"/>
        </pc:sldMkLst>
      </pc:sldChg>
      <pc:sldChg chg="add">
        <pc:chgData name="Giuseppe Di Battista" userId="58bebec1-7401-494e-9e51-e1347bbf0818" providerId="ADAL" clId="{9B6B8B7C-7973-46EA-A97A-D9B33B7924A7}" dt="2023-12-13T09:32:37.254" v="166"/>
        <pc:sldMkLst>
          <pc:docMk/>
          <pc:sldMk cId="0" sldId="415"/>
        </pc:sldMkLst>
      </pc:sldChg>
      <pc:sldChg chg="add">
        <pc:chgData name="Giuseppe Di Battista" userId="58bebec1-7401-494e-9e51-e1347bbf0818" providerId="ADAL" clId="{9B6B8B7C-7973-46EA-A97A-D9B33B7924A7}" dt="2023-12-13T09:32:37.254" v="166"/>
        <pc:sldMkLst>
          <pc:docMk/>
          <pc:sldMk cId="0" sldId="416"/>
        </pc:sldMkLst>
      </pc:sldChg>
      <pc:sldChg chg="add">
        <pc:chgData name="Giuseppe Di Battista" userId="58bebec1-7401-494e-9e51-e1347bbf0818" providerId="ADAL" clId="{9B6B8B7C-7973-46EA-A97A-D9B33B7924A7}" dt="2023-12-13T09:32:37.254" v="166"/>
        <pc:sldMkLst>
          <pc:docMk/>
          <pc:sldMk cId="0" sldId="417"/>
        </pc:sldMkLst>
      </pc:sldChg>
      <pc:sldChg chg="add">
        <pc:chgData name="Giuseppe Di Battista" userId="58bebec1-7401-494e-9e51-e1347bbf0818" providerId="ADAL" clId="{9B6B8B7C-7973-46EA-A97A-D9B33B7924A7}" dt="2023-12-13T09:32:37.254" v="166"/>
        <pc:sldMkLst>
          <pc:docMk/>
          <pc:sldMk cId="0" sldId="418"/>
        </pc:sldMkLst>
      </pc:sldChg>
      <pc:sldChg chg="add">
        <pc:chgData name="Giuseppe Di Battista" userId="58bebec1-7401-494e-9e51-e1347bbf0818" providerId="ADAL" clId="{9B6B8B7C-7973-46EA-A97A-D9B33B7924A7}" dt="2023-12-13T09:32:37.254" v="166"/>
        <pc:sldMkLst>
          <pc:docMk/>
          <pc:sldMk cId="0" sldId="419"/>
        </pc:sldMkLst>
      </pc:sldChg>
      <pc:sldChg chg="add">
        <pc:chgData name="Giuseppe Di Battista" userId="58bebec1-7401-494e-9e51-e1347bbf0818" providerId="ADAL" clId="{9B6B8B7C-7973-46EA-A97A-D9B33B7924A7}" dt="2023-12-13T09:32:37.254" v="166"/>
        <pc:sldMkLst>
          <pc:docMk/>
          <pc:sldMk cId="0" sldId="420"/>
        </pc:sldMkLst>
      </pc:sldChg>
      <pc:sldChg chg="add">
        <pc:chgData name="Giuseppe Di Battista" userId="58bebec1-7401-494e-9e51-e1347bbf0818" providerId="ADAL" clId="{9B6B8B7C-7973-46EA-A97A-D9B33B7924A7}" dt="2023-12-13T09:32:37.254" v="166"/>
        <pc:sldMkLst>
          <pc:docMk/>
          <pc:sldMk cId="0" sldId="421"/>
        </pc:sldMkLst>
      </pc:sldChg>
      <pc:sldChg chg="add">
        <pc:chgData name="Giuseppe Di Battista" userId="58bebec1-7401-494e-9e51-e1347bbf0818" providerId="ADAL" clId="{9B6B8B7C-7973-46EA-A97A-D9B33B7924A7}" dt="2023-12-13T09:32:37.254" v="166"/>
        <pc:sldMkLst>
          <pc:docMk/>
          <pc:sldMk cId="0" sldId="422"/>
        </pc:sldMkLst>
      </pc:sldChg>
      <pc:sldChg chg="add">
        <pc:chgData name="Giuseppe Di Battista" userId="58bebec1-7401-494e-9e51-e1347bbf0818" providerId="ADAL" clId="{9B6B8B7C-7973-46EA-A97A-D9B33B7924A7}" dt="2023-12-13T09:32:37.254" v="166"/>
        <pc:sldMkLst>
          <pc:docMk/>
          <pc:sldMk cId="0" sldId="423"/>
        </pc:sldMkLst>
      </pc:sldChg>
      <pc:sldChg chg="add">
        <pc:chgData name="Giuseppe Di Battista" userId="58bebec1-7401-494e-9e51-e1347bbf0818" providerId="ADAL" clId="{9B6B8B7C-7973-46EA-A97A-D9B33B7924A7}" dt="2023-12-13T09:32:37.254" v="166"/>
        <pc:sldMkLst>
          <pc:docMk/>
          <pc:sldMk cId="0" sldId="424"/>
        </pc:sldMkLst>
      </pc:sldChg>
      <pc:sldChg chg="add">
        <pc:chgData name="Giuseppe Di Battista" userId="58bebec1-7401-494e-9e51-e1347bbf0818" providerId="ADAL" clId="{9B6B8B7C-7973-46EA-A97A-D9B33B7924A7}" dt="2023-12-13T09:32:37.254" v="166"/>
        <pc:sldMkLst>
          <pc:docMk/>
          <pc:sldMk cId="0" sldId="425"/>
        </pc:sldMkLst>
      </pc:sldChg>
      <pc:sldChg chg="add">
        <pc:chgData name="Giuseppe Di Battista" userId="58bebec1-7401-494e-9e51-e1347bbf0818" providerId="ADAL" clId="{9B6B8B7C-7973-46EA-A97A-D9B33B7924A7}" dt="2023-12-13T09:32:37.254" v="166"/>
        <pc:sldMkLst>
          <pc:docMk/>
          <pc:sldMk cId="0" sldId="426"/>
        </pc:sldMkLst>
      </pc:sldChg>
      <pc:sldChg chg="add">
        <pc:chgData name="Giuseppe Di Battista" userId="58bebec1-7401-494e-9e51-e1347bbf0818" providerId="ADAL" clId="{9B6B8B7C-7973-46EA-A97A-D9B33B7924A7}" dt="2023-12-13T09:32:37.254" v="166"/>
        <pc:sldMkLst>
          <pc:docMk/>
          <pc:sldMk cId="0" sldId="427"/>
        </pc:sldMkLst>
      </pc:sldChg>
      <pc:sldChg chg="add">
        <pc:chgData name="Giuseppe Di Battista" userId="58bebec1-7401-494e-9e51-e1347bbf0818" providerId="ADAL" clId="{9B6B8B7C-7973-46EA-A97A-D9B33B7924A7}" dt="2023-12-13T09:32:37.254" v="166"/>
        <pc:sldMkLst>
          <pc:docMk/>
          <pc:sldMk cId="0" sldId="428"/>
        </pc:sldMkLst>
      </pc:sldChg>
      <pc:sldChg chg="modSp mod">
        <pc:chgData name="Giuseppe Di Battista" userId="58bebec1-7401-494e-9e51-e1347bbf0818" providerId="ADAL" clId="{9B6B8B7C-7973-46EA-A97A-D9B33B7924A7}" dt="2023-12-18T11:45:49.330" v="175" actId="20577"/>
        <pc:sldMkLst>
          <pc:docMk/>
          <pc:sldMk cId="0" sldId="435"/>
        </pc:sldMkLst>
        <pc:spChg chg="mod">
          <ac:chgData name="Giuseppe Di Battista" userId="58bebec1-7401-494e-9e51-e1347bbf0818" providerId="ADAL" clId="{9B6B8B7C-7973-46EA-A97A-D9B33B7924A7}" dt="2023-12-18T11:45:08.211" v="168" actId="20577"/>
          <ac:spMkLst>
            <pc:docMk/>
            <pc:sldMk cId="0" sldId="435"/>
            <ac:spMk id="11273" creationId="{30294EFD-EC07-BC2F-5C32-6176875A089D}"/>
          </ac:spMkLst>
        </pc:spChg>
        <pc:spChg chg="mod">
          <ac:chgData name="Giuseppe Di Battista" userId="58bebec1-7401-494e-9e51-e1347bbf0818" providerId="ADAL" clId="{9B6B8B7C-7973-46EA-A97A-D9B33B7924A7}" dt="2023-12-18T11:45:49.330" v="175" actId="20577"/>
          <ac:spMkLst>
            <pc:docMk/>
            <pc:sldMk cId="0" sldId="435"/>
            <ac:spMk id="11306" creationId="{3B58C75B-897A-9A63-8DA1-93EC2392D29B}"/>
          </ac:spMkLst>
        </pc:spChg>
      </pc:sldChg>
      <pc:sldChg chg="add">
        <pc:chgData name="Giuseppe Di Battista" userId="58bebec1-7401-494e-9e51-e1347bbf0818" providerId="ADAL" clId="{9B6B8B7C-7973-46EA-A97A-D9B33B7924A7}" dt="2023-12-13T09:32:37.254" v="166"/>
        <pc:sldMkLst>
          <pc:docMk/>
          <pc:sldMk cId="0" sldId="438"/>
        </pc:sldMkLst>
      </pc:sldChg>
      <pc:sldChg chg="add">
        <pc:chgData name="Giuseppe Di Battista" userId="58bebec1-7401-494e-9e51-e1347bbf0818" providerId="ADAL" clId="{9B6B8B7C-7973-46EA-A97A-D9B33B7924A7}" dt="2023-12-13T09:32:37.254" v="166"/>
        <pc:sldMkLst>
          <pc:docMk/>
          <pc:sldMk cId="0" sldId="439"/>
        </pc:sldMkLst>
      </pc:sldChg>
      <pc:sldChg chg="add">
        <pc:chgData name="Giuseppe Di Battista" userId="58bebec1-7401-494e-9e51-e1347bbf0818" providerId="ADAL" clId="{9B6B8B7C-7973-46EA-A97A-D9B33B7924A7}" dt="2023-12-13T09:32:37.254" v="166"/>
        <pc:sldMkLst>
          <pc:docMk/>
          <pc:sldMk cId="0" sldId="440"/>
        </pc:sldMkLst>
      </pc:sldChg>
      <pc:sldChg chg="add">
        <pc:chgData name="Giuseppe Di Battista" userId="58bebec1-7401-494e-9e51-e1347bbf0818" providerId="ADAL" clId="{9B6B8B7C-7973-46EA-A97A-D9B33B7924A7}" dt="2023-12-13T09:32:37.254" v="166"/>
        <pc:sldMkLst>
          <pc:docMk/>
          <pc:sldMk cId="0" sldId="441"/>
        </pc:sldMkLst>
      </pc:sldChg>
      <pc:sldChg chg="add">
        <pc:chgData name="Giuseppe Di Battista" userId="58bebec1-7401-494e-9e51-e1347bbf0818" providerId="ADAL" clId="{9B6B8B7C-7973-46EA-A97A-D9B33B7924A7}" dt="2023-12-13T09:32:37.254" v="166"/>
        <pc:sldMkLst>
          <pc:docMk/>
          <pc:sldMk cId="0" sldId="442"/>
        </pc:sldMkLst>
      </pc:sldChg>
      <pc:sldChg chg="add">
        <pc:chgData name="Giuseppe Di Battista" userId="58bebec1-7401-494e-9e51-e1347bbf0818" providerId="ADAL" clId="{9B6B8B7C-7973-46EA-A97A-D9B33B7924A7}" dt="2023-12-13T09:32:37.254" v="166"/>
        <pc:sldMkLst>
          <pc:docMk/>
          <pc:sldMk cId="0" sldId="443"/>
        </pc:sldMkLst>
      </pc:sldChg>
      <pc:sldChg chg="add">
        <pc:chgData name="Giuseppe Di Battista" userId="58bebec1-7401-494e-9e51-e1347bbf0818" providerId="ADAL" clId="{9B6B8B7C-7973-46EA-A97A-D9B33B7924A7}" dt="2023-12-13T09:32:37.254" v="166"/>
        <pc:sldMkLst>
          <pc:docMk/>
          <pc:sldMk cId="0" sldId="444"/>
        </pc:sldMkLst>
      </pc:sldChg>
      <pc:sldChg chg="add">
        <pc:chgData name="Giuseppe Di Battista" userId="58bebec1-7401-494e-9e51-e1347bbf0818" providerId="ADAL" clId="{9B6B8B7C-7973-46EA-A97A-D9B33B7924A7}" dt="2023-12-13T09:32:37.254" v="166"/>
        <pc:sldMkLst>
          <pc:docMk/>
          <pc:sldMk cId="0" sldId="446"/>
        </pc:sldMkLst>
      </pc:sldChg>
      <pc:sldChg chg="add">
        <pc:chgData name="Giuseppe Di Battista" userId="58bebec1-7401-494e-9e51-e1347bbf0818" providerId="ADAL" clId="{9B6B8B7C-7973-46EA-A97A-D9B33B7924A7}" dt="2023-12-13T09:32:37.254" v="166"/>
        <pc:sldMkLst>
          <pc:docMk/>
          <pc:sldMk cId="0" sldId="447"/>
        </pc:sldMkLst>
      </pc:sldChg>
      <pc:sldChg chg="add">
        <pc:chgData name="Giuseppe Di Battista" userId="58bebec1-7401-494e-9e51-e1347bbf0818" providerId="ADAL" clId="{9B6B8B7C-7973-46EA-A97A-D9B33B7924A7}" dt="2023-12-13T09:32:37.254" v="166"/>
        <pc:sldMkLst>
          <pc:docMk/>
          <pc:sldMk cId="0" sldId="448"/>
        </pc:sldMkLst>
      </pc:sldChg>
      <pc:sldChg chg="add">
        <pc:chgData name="Giuseppe Di Battista" userId="58bebec1-7401-494e-9e51-e1347bbf0818" providerId="ADAL" clId="{9B6B8B7C-7973-46EA-A97A-D9B33B7924A7}" dt="2023-12-13T09:32:37.254" v="166"/>
        <pc:sldMkLst>
          <pc:docMk/>
          <pc:sldMk cId="0" sldId="449"/>
        </pc:sldMkLst>
      </pc:sldChg>
      <pc:sldChg chg="add">
        <pc:chgData name="Giuseppe Di Battista" userId="58bebec1-7401-494e-9e51-e1347bbf0818" providerId="ADAL" clId="{9B6B8B7C-7973-46EA-A97A-D9B33B7924A7}" dt="2023-12-13T09:32:37.254" v="166"/>
        <pc:sldMkLst>
          <pc:docMk/>
          <pc:sldMk cId="0" sldId="450"/>
        </pc:sldMkLst>
      </pc:sldChg>
      <pc:sldChg chg="add">
        <pc:chgData name="Giuseppe Di Battista" userId="58bebec1-7401-494e-9e51-e1347bbf0818" providerId="ADAL" clId="{9B6B8B7C-7973-46EA-A97A-D9B33B7924A7}" dt="2023-12-13T09:32:37.254" v="166"/>
        <pc:sldMkLst>
          <pc:docMk/>
          <pc:sldMk cId="0" sldId="451"/>
        </pc:sldMkLst>
      </pc:sldChg>
      <pc:sldChg chg="add">
        <pc:chgData name="Giuseppe Di Battista" userId="58bebec1-7401-494e-9e51-e1347bbf0818" providerId="ADAL" clId="{9B6B8B7C-7973-46EA-A97A-D9B33B7924A7}" dt="2023-12-13T09:32:37.254" v="166"/>
        <pc:sldMkLst>
          <pc:docMk/>
          <pc:sldMk cId="0" sldId="452"/>
        </pc:sldMkLst>
      </pc:sldChg>
      <pc:sldChg chg="add">
        <pc:chgData name="Giuseppe Di Battista" userId="58bebec1-7401-494e-9e51-e1347bbf0818" providerId="ADAL" clId="{9B6B8B7C-7973-46EA-A97A-D9B33B7924A7}" dt="2023-12-13T09:32:37.254" v="166"/>
        <pc:sldMkLst>
          <pc:docMk/>
          <pc:sldMk cId="0" sldId="453"/>
        </pc:sldMkLst>
      </pc:sldChg>
      <pc:sldChg chg="add">
        <pc:chgData name="Giuseppe Di Battista" userId="58bebec1-7401-494e-9e51-e1347bbf0818" providerId="ADAL" clId="{9B6B8B7C-7973-46EA-A97A-D9B33B7924A7}" dt="2023-12-13T09:32:37.254" v="166"/>
        <pc:sldMkLst>
          <pc:docMk/>
          <pc:sldMk cId="0" sldId="454"/>
        </pc:sldMkLst>
      </pc:sldChg>
      <pc:sldChg chg="add">
        <pc:chgData name="Giuseppe Di Battista" userId="58bebec1-7401-494e-9e51-e1347bbf0818" providerId="ADAL" clId="{9B6B8B7C-7973-46EA-A97A-D9B33B7924A7}" dt="2023-12-13T09:32:37.254" v="166"/>
        <pc:sldMkLst>
          <pc:docMk/>
          <pc:sldMk cId="0" sldId="455"/>
        </pc:sldMkLst>
      </pc:sldChg>
      <pc:sldChg chg="modSp">
        <pc:chgData name="Giuseppe Di Battista" userId="58bebec1-7401-494e-9e51-e1347bbf0818" providerId="ADAL" clId="{9B6B8B7C-7973-46EA-A97A-D9B33B7924A7}" dt="2023-12-18T14:11:13.929" v="195" actId="20577"/>
        <pc:sldMkLst>
          <pc:docMk/>
          <pc:sldMk cId="763777160" sldId="461"/>
        </pc:sldMkLst>
        <pc:spChg chg="mod">
          <ac:chgData name="Giuseppe Di Battista" userId="58bebec1-7401-494e-9e51-e1347bbf0818" providerId="ADAL" clId="{9B6B8B7C-7973-46EA-A97A-D9B33B7924A7}" dt="2023-12-18T14:11:13.929" v="195" actId="20577"/>
          <ac:spMkLst>
            <pc:docMk/>
            <pc:sldMk cId="763777160" sldId="461"/>
            <ac:spMk id="13" creationId="{49541888-FE97-8754-B380-718DDBA60231}"/>
          </ac:spMkLst>
        </pc:spChg>
      </pc:sldChg>
      <pc:sldChg chg="modSp">
        <pc:chgData name="Giuseppe Di Battista" userId="58bebec1-7401-494e-9e51-e1347bbf0818" providerId="ADAL" clId="{9B6B8B7C-7973-46EA-A97A-D9B33B7924A7}" dt="2023-12-18T14:11:20.616" v="197" actId="20577"/>
        <pc:sldMkLst>
          <pc:docMk/>
          <pc:sldMk cId="3593375170" sldId="462"/>
        </pc:sldMkLst>
        <pc:spChg chg="mod">
          <ac:chgData name="Giuseppe Di Battista" userId="58bebec1-7401-494e-9e51-e1347bbf0818" providerId="ADAL" clId="{9B6B8B7C-7973-46EA-A97A-D9B33B7924A7}" dt="2023-12-18T14:11:20.616" v="197" actId="20577"/>
          <ac:spMkLst>
            <pc:docMk/>
            <pc:sldMk cId="3593375170" sldId="462"/>
            <ac:spMk id="12" creationId="{74593791-89F5-DC1B-08E8-426A36E04454}"/>
          </ac:spMkLst>
        </pc:spChg>
      </pc:sldChg>
      <pc:sldChg chg="modSp mod">
        <pc:chgData name="Giuseppe Di Battista" userId="58bebec1-7401-494e-9e51-e1347bbf0818" providerId="ADAL" clId="{9B6B8B7C-7973-46EA-A97A-D9B33B7924A7}" dt="2023-12-18T11:45:38.755" v="173" actId="20577"/>
        <pc:sldMkLst>
          <pc:docMk/>
          <pc:sldMk cId="1757301154" sldId="474"/>
        </pc:sldMkLst>
        <pc:spChg chg="mod">
          <ac:chgData name="Giuseppe Di Battista" userId="58bebec1-7401-494e-9e51-e1347bbf0818" providerId="ADAL" clId="{9B6B8B7C-7973-46EA-A97A-D9B33B7924A7}" dt="2023-12-18T11:45:38.755" v="173" actId="20577"/>
          <ac:spMkLst>
            <pc:docMk/>
            <pc:sldMk cId="1757301154" sldId="474"/>
            <ac:spMk id="11306" creationId="{3B58C75B-897A-9A63-8DA1-93EC2392D29B}"/>
          </ac:spMkLst>
        </pc:spChg>
      </pc:sldChg>
      <pc:sldChg chg="modSp mod">
        <pc:chgData name="Giuseppe Di Battista" userId="58bebec1-7401-494e-9e51-e1347bbf0818" providerId="ADAL" clId="{9B6B8B7C-7973-46EA-A97A-D9B33B7924A7}" dt="2023-12-18T11:45:57.923" v="177" actId="20577"/>
        <pc:sldMkLst>
          <pc:docMk/>
          <pc:sldMk cId="1219855014" sldId="475"/>
        </pc:sldMkLst>
        <pc:spChg chg="mod">
          <ac:chgData name="Giuseppe Di Battista" userId="58bebec1-7401-494e-9e51-e1347bbf0818" providerId="ADAL" clId="{9B6B8B7C-7973-46EA-A97A-D9B33B7924A7}" dt="2023-12-18T11:45:16.019" v="170" actId="20577"/>
          <ac:spMkLst>
            <pc:docMk/>
            <pc:sldMk cId="1219855014" sldId="475"/>
            <ac:spMk id="11273" creationId="{30294EFD-EC07-BC2F-5C32-6176875A089D}"/>
          </ac:spMkLst>
        </pc:spChg>
        <pc:spChg chg="mod">
          <ac:chgData name="Giuseppe Di Battista" userId="58bebec1-7401-494e-9e51-e1347bbf0818" providerId="ADAL" clId="{9B6B8B7C-7973-46EA-A97A-D9B33B7924A7}" dt="2023-12-13T09:15:45.896" v="1" actId="1076"/>
          <ac:spMkLst>
            <pc:docMk/>
            <pc:sldMk cId="1219855014" sldId="475"/>
            <ac:spMk id="11284" creationId="{EDB0B1D2-5451-A033-BB0A-D5B0541808DC}"/>
          </ac:spMkLst>
        </pc:spChg>
        <pc:spChg chg="mod">
          <ac:chgData name="Giuseppe Di Battista" userId="58bebec1-7401-494e-9e51-e1347bbf0818" providerId="ADAL" clId="{9B6B8B7C-7973-46EA-A97A-D9B33B7924A7}" dt="2023-12-18T11:45:57.923" v="177" actId="20577"/>
          <ac:spMkLst>
            <pc:docMk/>
            <pc:sldMk cId="1219855014" sldId="475"/>
            <ac:spMk id="11306" creationId="{3B58C75B-897A-9A63-8DA1-93EC2392D29B}"/>
          </ac:spMkLst>
        </pc:spChg>
      </pc:sldChg>
      <pc:sldChg chg="modSp mod">
        <pc:chgData name="Giuseppe Di Battista" userId="58bebec1-7401-494e-9e51-e1347bbf0818" providerId="ADAL" clId="{9B6B8B7C-7973-46EA-A97A-D9B33B7924A7}" dt="2023-12-18T14:10:50.491" v="189" actId="20577"/>
        <pc:sldMkLst>
          <pc:docMk/>
          <pc:sldMk cId="1734754699" sldId="476"/>
        </pc:sldMkLst>
        <pc:spChg chg="mod">
          <ac:chgData name="Giuseppe Di Battista" userId="58bebec1-7401-494e-9e51-e1347bbf0818" providerId="ADAL" clId="{9B6B8B7C-7973-46EA-A97A-D9B33B7924A7}" dt="2023-12-18T14:10:50.491" v="189" actId="20577"/>
          <ac:spMkLst>
            <pc:docMk/>
            <pc:sldMk cId="1734754699" sldId="476"/>
            <ac:spMk id="26" creationId="{77A5F664-DD1E-16F1-B7DC-ACCA81314848}"/>
          </ac:spMkLst>
        </pc:spChg>
        <pc:spChg chg="mod">
          <ac:chgData name="Giuseppe Di Battista" userId="58bebec1-7401-494e-9e51-e1347bbf0818" providerId="ADAL" clId="{9B6B8B7C-7973-46EA-A97A-D9B33B7924A7}" dt="2023-12-18T14:10:26.488" v="185" actId="20577"/>
          <ac:spMkLst>
            <pc:docMk/>
            <pc:sldMk cId="1734754699" sldId="476"/>
            <ac:spMk id="28" creationId="{B5031BC1-B9D7-F666-F36C-CE34026DA316}"/>
          </ac:spMkLst>
        </pc:spChg>
        <pc:spChg chg="mod">
          <ac:chgData name="Giuseppe Di Battista" userId="58bebec1-7401-494e-9e51-e1347bbf0818" providerId="ADAL" clId="{9B6B8B7C-7973-46EA-A97A-D9B33B7924A7}" dt="2023-12-18T11:46:07.184" v="179" actId="20577"/>
          <ac:spMkLst>
            <pc:docMk/>
            <pc:sldMk cId="1734754699" sldId="476"/>
            <ac:spMk id="11273" creationId="{30294EFD-EC07-BC2F-5C32-6176875A089D}"/>
          </ac:spMkLst>
        </pc:spChg>
        <pc:spChg chg="mod">
          <ac:chgData name="Giuseppe Di Battista" userId="58bebec1-7401-494e-9e51-e1347bbf0818" providerId="ADAL" clId="{9B6B8B7C-7973-46EA-A97A-D9B33B7924A7}" dt="2023-12-18T11:46:12.787" v="181" actId="20577"/>
          <ac:spMkLst>
            <pc:docMk/>
            <pc:sldMk cId="1734754699" sldId="476"/>
            <ac:spMk id="11306" creationId="{3B58C75B-897A-9A63-8DA1-93EC2392D29B}"/>
          </ac:spMkLst>
        </pc:spChg>
        <pc:cxnChg chg="mod">
          <ac:chgData name="Giuseppe Di Battista" userId="58bebec1-7401-494e-9e51-e1347bbf0818" providerId="ADAL" clId="{9B6B8B7C-7973-46EA-A97A-D9B33B7924A7}" dt="2023-12-18T14:10:50.491" v="189" actId="20577"/>
          <ac:cxnSpMkLst>
            <pc:docMk/>
            <pc:sldMk cId="1734754699" sldId="476"/>
            <ac:cxnSpMk id="22" creationId="{5D04FDE5-14B6-0CAE-6CBC-8862CCAE391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D196AA8-9178-43AD-91BD-EEE7888646E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052A4989-6B5C-465D-B9F0-63D3D0076BE0}"/>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88EFEA93-C777-4F8C-AB1B-D61521A00F63}"/>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3E5BFDAF-CFAD-4258-A2C8-4D666BDCA9C3}"/>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algn="r">
              <a:defRPr sz="1200">
                <a:latin typeface="Times New Roman" panose="02020603050405020304" pitchFamily="18" charset="0"/>
              </a:defRPr>
            </a:lvl1pPr>
          </a:lstStyle>
          <a:p>
            <a:fld id="{89ECD4C4-1BF7-4247-A23D-5B01CD29B99C}" type="slidenum">
              <a:rPr lang="en-US" altLang="it-IT"/>
              <a:pPr/>
              <a:t>‹#›</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A949F8B4-E6A6-43D2-91EC-8C41C98A2A44}"/>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47" name="Rectangle 3">
            <a:extLst>
              <a:ext uri="{FF2B5EF4-FFF2-40B4-BE49-F238E27FC236}">
                <a16:creationId xmlns:a16="http://schemas.microsoft.com/office/drawing/2014/main" id="{53CD8567-9410-494F-B0A3-6AC35BBA7ED2}"/>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C6F8F13C-A71B-0D24-08C4-F374EEB309F1}"/>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9749" name="Rectangle 5">
            <a:extLst>
              <a:ext uri="{FF2B5EF4-FFF2-40B4-BE49-F238E27FC236}">
                <a16:creationId xmlns:a16="http://schemas.microsoft.com/office/drawing/2014/main" id="{688A33C1-DCF8-4513-83A3-8AF904F5DF36}"/>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9750" name="Rectangle 6">
            <a:extLst>
              <a:ext uri="{FF2B5EF4-FFF2-40B4-BE49-F238E27FC236}">
                <a16:creationId xmlns:a16="http://schemas.microsoft.com/office/drawing/2014/main" id="{77156CC0-020A-4860-B9D7-2E2F8DBDF2E9}"/>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51" name="Rectangle 7">
            <a:extLst>
              <a:ext uri="{FF2B5EF4-FFF2-40B4-BE49-F238E27FC236}">
                <a16:creationId xmlns:a16="http://schemas.microsoft.com/office/drawing/2014/main" id="{00F926FB-DBFB-490B-BEBE-B701193C5F99}"/>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2FC735FE-8B3C-0844-95EC-83CA5C057460}" type="slidenum">
              <a:rPr lang="it-IT" altLang="it-IT"/>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1EB8C03-A379-3510-6B15-293907958010}"/>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28B71F-59E1-B144-B457-856ED3AB969E}" type="slidenum">
              <a:rPr lang="it-IT" altLang="it-IT" sz="1200">
                <a:latin typeface="Times New Roman" panose="02020603050405020304" pitchFamily="18" charset="0"/>
              </a:rPr>
              <a:pPr/>
              <a:t>1</a:t>
            </a:fld>
            <a:endParaRPr lang="it-IT" altLang="it-IT" sz="1200">
              <a:latin typeface="Times New Roman" panose="02020603050405020304" pitchFamily="18" charset="0"/>
            </a:endParaRPr>
          </a:p>
        </p:txBody>
      </p:sp>
      <p:sp>
        <p:nvSpPr>
          <p:cNvPr id="6147" name="Rectangle 2">
            <a:extLst>
              <a:ext uri="{FF2B5EF4-FFF2-40B4-BE49-F238E27FC236}">
                <a16:creationId xmlns:a16="http://schemas.microsoft.com/office/drawing/2014/main" id="{3D399E7D-506A-1672-C2D0-5A2EDFBBFA7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818BE25B-74A2-8307-5AA5-0F10125E8533}"/>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4A306D6-1369-4FE9-2FF1-075684965ABE}"/>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507AC3-FF15-4D43-AFF3-EC39343A708E}" type="slidenum">
              <a:rPr lang="it-IT" altLang="it-IT" sz="1200">
                <a:latin typeface="Times New Roman" panose="02020603050405020304" pitchFamily="18" charset="0"/>
              </a:rPr>
              <a:pPr/>
              <a:t>2</a:t>
            </a:fld>
            <a:endParaRPr lang="it-IT" altLang="it-IT" sz="1200">
              <a:latin typeface="Times New Roman" panose="02020603050405020304" pitchFamily="18" charset="0"/>
            </a:endParaRPr>
          </a:p>
        </p:txBody>
      </p:sp>
      <p:sp>
        <p:nvSpPr>
          <p:cNvPr id="8195" name="Rectangle 2">
            <a:extLst>
              <a:ext uri="{FF2B5EF4-FFF2-40B4-BE49-F238E27FC236}">
                <a16:creationId xmlns:a16="http://schemas.microsoft.com/office/drawing/2014/main" id="{95037D5E-E0F6-A647-5D37-394A002679F7}"/>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7025C4A-7DFB-98BB-EE64-FA02C773D98C}"/>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36</a:t>
            </a:fld>
            <a:endParaRPr lang="it-IT" altLang="it-IT"/>
          </a:p>
        </p:txBody>
      </p:sp>
    </p:spTree>
    <p:extLst>
      <p:ext uri="{BB962C8B-B14F-4D97-AF65-F5344CB8AC3E}">
        <p14:creationId xmlns:p14="http://schemas.microsoft.com/office/powerpoint/2010/main" val="2458038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318151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3976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567158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1426728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en-US" altLang="it-IT"/>
              <a:t>last update: Dec 2024</a:t>
            </a:r>
            <a:endParaRPr lang="it-IT" altLang="it-IT" dirty="0"/>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422775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en-US" altLang="it-IT"/>
              <a:t>last update: Dec 2024</a:t>
            </a:r>
            <a:endParaRPr lang="it-IT" altLang="it-IT" dirty="0"/>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1715432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55233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579489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995890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037027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12095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en-US" altLang="it-IT"/>
              <a:t>last update: Dec 2024</a:t>
            </a:r>
            <a:endParaRPr lang="it-IT" altLang="it-IT" dirty="0"/>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621477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02071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796635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26511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en-US" altLang="it-IT"/>
              <a:t>last update: Dec 2024</a:t>
            </a:r>
            <a:endParaRPr lang="it-IT" altLang="it-IT" dirty="0"/>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287554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69806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8136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84403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29129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6166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en-US" altLang="it-IT"/>
              <a:t>last update: Dec 2024</a:t>
            </a:r>
            <a:endParaRPr lang="it-IT" altLang="it-IT" dirty="0"/>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4806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en-US" altLang="it-IT"/>
              <a:t>last update: Dec 2024</a:t>
            </a:r>
            <a:endParaRPr lang="it-IT" altLang="it-IT" dirty="0"/>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78913015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en-US" altLang="it-IT"/>
              <a:t>last update: Dec 2024</a:t>
            </a:r>
            <a:endParaRPr lang="it-IT" altLang="it-IT" dirty="0"/>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687157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atatracker.ietf.org/doc/html/rfc7873"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009D950B-D2EB-3C42-865F-76B6CF377731}"/>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35">
            <a:extLst>
              <a:ext uri="{FF2B5EF4-FFF2-40B4-BE49-F238E27FC236}">
                <a16:creationId xmlns:a16="http://schemas.microsoft.com/office/drawing/2014/main" id="{42243B2F-ADF1-CA65-4830-EEA3836476E3}"/>
              </a:ext>
            </a:extLst>
          </p:cNvPr>
          <p:cNvSpPr>
            <a:spLocks noGrp="1" noChangeArrowheads="1"/>
          </p:cNvSpPr>
          <p:nvPr>
            <p:ph type="subTitle" idx="1"/>
          </p:nvPr>
        </p:nvSpPr>
        <p:spPr/>
        <p:txBody>
          <a:bodyPr/>
          <a:lstStyle/>
          <a:p>
            <a:pPr eaLnBrk="1" hangingPunct="1"/>
            <a:r>
              <a:rPr lang="it-IT" altLang="it-IT" dirty="0"/>
              <a:t>DNS</a:t>
            </a:r>
          </a:p>
        </p:txBody>
      </p:sp>
      <p:graphicFrame>
        <p:nvGraphicFramePr>
          <p:cNvPr id="124964" name="Group 36">
            <a:extLst>
              <a:ext uri="{FF2B5EF4-FFF2-40B4-BE49-F238E27FC236}">
                <a16:creationId xmlns:a16="http://schemas.microsoft.com/office/drawing/2014/main" id="{CC80B40A-9A5B-4D8E-BC63-15326D9C6FD2}"/>
              </a:ext>
            </a:extLst>
          </p:cNvPr>
          <p:cNvGraphicFramePr>
            <a:graphicFrameLocks noGrp="1"/>
          </p:cNvGraphicFramePr>
          <p:nvPr>
            <p:extLst>
              <p:ext uri="{D42A27DB-BD31-4B8C-83A1-F6EECF244321}">
                <p14:modId xmlns:p14="http://schemas.microsoft.com/office/powerpoint/2010/main" val="3208814670"/>
              </p:ext>
            </p:extLst>
          </p:nvPr>
        </p:nvGraphicFramePr>
        <p:xfrm>
          <a:off x="2635250" y="4149725"/>
          <a:ext cx="6891338" cy="2306638"/>
        </p:xfrm>
        <a:graphic>
          <a:graphicData uri="http://schemas.openxmlformats.org/drawingml/2006/table">
            <a:tbl>
              <a:tblPr/>
              <a:tblGrid>
                <a:gridCol w="2024063">
                  <a:extLst>
                    <a:ext uri="{9D8B030D-6E8A-4147-A177-3AD203B41FA5}">
                      <a16:colId xmlns:a16="http://schemas.microsoft.com/office/drawing/2014/main" val="1095723208"/>
                    </a:ext>
                  </a:extLst>
                </a:gridCol>
                <a:gridCol w="4867275">
                  <a:extLst>
                    <a:ext uri="{9D8B030D-6E8A-4147-A177-3AD203B41FA5}">
                      <a16:colId xmlns:a16="http://schemas.microsoft.com/office/drawing/2014/main" val="3348280669"/>
                    </a:ext>
                  </a:extLst>
                </a:gridCol>
              </a:tblGrid>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Version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2.1</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821030"/>
                  </a:ext>
                </a:extLst>
              </a:tr>
              <a:tr h="671660">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Author(s)</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L. </a:t>
                      </a:r>
                      <a:r>
                        <a:rPr kumimoji="0" lang="en-US" altLang="it-IT" sz="1600" b="0" i="0" u="none" strike="noStrike" cap="none" normalizeH="0" baseline="0" dirty="0" err="1">
                          <a:ln>
                            <a:noFill/>
                          </a:ln>
                          <a:solidFill>
                            <a:schemeClr val="tx1"/>
                          </a:solidFill>
                          <a:effectLst/>
                          <a:latin typeface="Tahoma" panose="020B0604030504040204" pitchFamily="34" charset="0"/>
                        </a:rPr>
                        <a:t>Ariemma</a:t>
                      </a:r>
                      <a:r>
                        <a:rPr kumimoji="0" lang="en-US" altLang="it-IT" sz="1600" b="0" i="0" u="none" strike="noStrike" cap="none" normalizeH="0" baseline="0" dirty="0">
                          <a:ln>
                            <a:noFill/>
                          </a:ln>
                          <a:solidFill>
                            <a:schemeClr val="tx1"/>
                          </a:solidFill>
                          <a:effectLst/>
                          <a:latin typeface="Tahoma" panose="020B0604030504040204" pitchFamily="34" charset="0"/>
                        </a:rPr>
                        <a:t>, T. </a:t>
                      </a:r>
                      <a:r>
                        <a:rPr kumimoji="0" lang="en-US" altLang="it-IT" sz="1600" b="0" i="0" u="none" strike="noStrike" cap="none" normalizeH="0" baseline="0" dirty="0" err="1">
                          <a:ln>
                            <a:noFill/>
                          </a:ln>
                          <a:solidFill>
                            <a:schemeClr val="tx1"/>
                          </a:solidFill>
                          <a:effectLst/>
                          <a:latin typeface="Tahoma" panose="020B0604030504040204" pitchFamily="34" charset="0"/>
                        </a:rPr>
                        <a:t>Caiazzi</a:t>
                      </a:r>
                      <a:r>
                        <a:rPr kumimoji="0" lang="en-US" altLang="it-IT" sz="1600" b="0" i="0" u="none" strike="noStrike" cap="none" normalizeH="0" baseline="0" dirty="0">
                          <a:ln>
                            <a:noFill/>
                          </a:ln>
                          <a:solidFill>
                            <a:schemeClr val="tx1"/>
                          </a:solidFill>
                          <a:effectLst/>
                          <a:latin typeface="Tahoma" panose="020B0604030504040204" pitchFamily="34" charset="0"/>
                        </a:rPr>
                        <a:t>, G. Di Battista, M. </a:t>
                      </a:r>
                      <a:r>
                        <a:rPr kumimoji="0" lang="en-US" altLang="it-IT" sz="1600" b="0" i="0" u="none" strike="noStrike" cap="none" normalizeH="0" baseline="0" dirty="0" err="1">
                          <a:ln>
                            <a:noFill/>
                          </a:ln>
                          <a:solidFill>
                            <a:schemeClr val="tx1"/>
                          </a:solidFill>
                          <a:effectLst/>
                          <a:latin typeface="Tahoma" panose="020B0604030504040204" pitchFamily="34" charset="0"/>
                        </a:rPr>
                        <a:t>Patrignani</a:t>
                      </a:r>
                      <a:r>
                        <a:rPr kumimoji="0" lang="en-US" altLang="it-IT" sz="1600" b="0" i="0" u="none" strike="noStrike" cap="none" normalizeH="0" baseline="0" dirty="0">
                          <a:ln>
                            <a:noFill/>
                          </a:ln>
                          <a:solidFill>
                            <a:schemeClr val="tx1"/>
                          </a:solidFill>
                          <a:effectLst/>
                          <a:latin typeface="Tahoma" panose="020B0604030504040204" pitchFamily="34" charset="0"/>
                        </a:rPr>
                        <a:t>, M. </a:t>
                      </a:r>
                      <a:r>
                        <a:rPr kumimoji="0" lang="en-US" altLang="it-IT" sz="1600" b="0" i="0" u="none" strike="noStrike" cap="none" normalizeH="0" baseline="0" dirty="0" err="1">
                          <a:ln>
                            <a:noFill/>
                          </a:ln>
                          <a:solidFill>
                            <a:schemeClr val="tx1"/>
                          </a:solidFill>
                          <a:effectLst/>
                          <a:latin typeface="Tahoma" panose="020B0604030504040204" pitchFamily="34" charset="0"/>
                        </a:rPr>
                        <a:t>Pizzonia</a:t>
                      </a:r>
                      <a:r>
                        <a:rPr kumimoji="0" lang="en-US" altLang="it-IT" sz="1600" b="0" i="0" u="none" strike="noStrike" cap="none" normalizeH="0" baseline="0" dirty="0">
                          <a:ln>
                            <a:noFill/>
                          </a:ln>
                          <a:solidFill>
                            <a:schemeClr val="tx1"/>
                          </a:solidFill>
                          <a:effectLst/>
                          <a:latin typeface="Tahoma" panose="020B0604030504040204" pitchFamily="34" charset="0"/>
                        </a:rPr>
                        <a:t>, F. Ricci, M. </a:t>
                      </a:r>
                      <a:r>
                        <a:rPr kumimoji="0" lang="en-US" altLang="it-IT" sz="1600" b="0" i="0" u="none" strike="noStrike" cap="none" normalizeH="0" baseline="0" dirty="0" err="1">
                          <a:ln>
                            <a:noFill/>
                          </a:ln>
                          <a:solidFill>
                            <a:schemeClr val="tx1"/>
                          </a:solidFill>
                          <a:effectLst/>
                          <a:latin typeface="Tahoma" panose="020B0604030504040204" pitchFamily="34" charset="0"/>
                        </a:rPr>
                        <a:t>Rimondini</a:t>
                      </a:r>
                      <a:endParaRPr kumimoji="0" lang="en-US" altLang="it-IT" sz="1600" b="0" i="0" u="none" strike="noStrike" cap="none" normalizeH="0" baseline="0" dirty="0">
                        <a:ln>
                          <a:noFill/>
                        </a:ln>
                        <a:solidFill>
                          <a:schemeClr val="tx1"/>
                        </a:solidFill>
                        <a:effectLst/>
                        <a:latin typeface="Tahoma" panose="020B0604030504040204" pitchFamily="34" charset="0"/>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7761344"/>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contact@kathara.org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5943026"/>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2014845"/>
                  </a:ext>
                </a:extLst>
              </a:tr>
              <a:tr h="622436">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it-IT" altLang="it-IT" sz="1600" b="0" i="0" u="none" strike="noStrike" cap="none" normalizeH="0" baseline="0" dirty="0" err="1">
                          <a:ln>
                            <a:noFill/>
                          </a:ln>
                          <a:solidFill>
                            <a:schemeClr val="tx1"/>
                          </a:solidFill>
                          <a:effectLst/>
                          <a:latin typeface="Tahoma" panose="020B0604030504040204" pitchFamily="34" charset="0"/>
                        </a:rPr>
                        <a:t>using</a:t>
                      </a:r>
                      <a:r>
                        <a:rPr kumimoji="0" lang="it-IT" altLang="it-IT" sz="1600" b="0" i="0" u="none" strike="noStrike" cap="none" normalizeH="0" baseline="0" dirty="0">
                          <a:ln>
                            <a:noFill/>
                          </a:ln>
                          <a:solidFill>
                            <a:schemeClr val="tx1"/>
                          </a:solidFill>
                          <a:effectLst/>
                          <a:latin typeface="Tahoma" panose="020B0604030504040204" pitchFamily="34" charset="0"/>
                        </a:rPr>
                        <a:t> the domain name system – </a:t>
                      </a:r>
                      <a:r>
                        <a:rPr kumimoji="0" lang="it-IT" altLang="it-IT" sz="1600" b="0" i="0" u="none" strike="noStrike" cap="none" normalizeH="0" baseline="0" dirty="0" err="1">
                          <a:ln>
                            <a:noFill/>
                          </a:ln>
                          <a:solidFill>
                            <a:schemeClr val="tx1"/>
                          </a:solidFill>
                          <a:effectLst/>
                          <a:latin typeface="Tahoma" panose="020B0604030504040204" pitchFamily="34" charset="0"/>
                        </a:rPr>
                        <a:t>kathara</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version</a:t>
                      </a:r>
                      <a:r>
                        <a:rPr kumimoji="0" lang="it-IT" altLang="it-IT" sz="1600" b="0" i="0" u="none" strike="noStrike" cap="none" normalizeH="0" baseline="0" dirty="0">
                          <a:ln>
                            <a:noFill/>
                          </a:ln>
                          <a:solidFill>
                            <a:schemeClr val="tx1"/>
                          </a:solidFill>
                          <a:effectLst/>
                          <a:latin typeface="Tahoma" panose="020B0604030504040204" pitchFamily="34" charset="0"/>
                        </a:rPr>
                        <a:t> of an </a:t>
                      </a:r>
                      <a:r>
                        <a:rPr kumimoji="0" lang="it-IT" altLang="it-IT" sz="1600" b="0" i="0" u="none" strike="noStrike" cap="none" normalizeH="0" baseline="0" dirty="0" err="1">
                          <a:ln>
                            <a:noFill/>
                          </a:ln>
                          <a:solidFill>
                            <a:schemeClr val="tx1"/>
                          </a:solidFill>
                          <a:effectLst/>
                          <a:latin typeface="Tahoma" panose="020B0604030504040204" pitchFamily="34" charset="0"/>
                        </a:rPr>
                        <a:t>existing</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netkit</a:t>
                      </a:r>
                      <a:r>
                        <a:rPr kumimoji="0" lang="it-IT" altLang="it-IT" sz="1600" b="0" i="0" u="none" strike="noStrike" cap="none" normalizeH="0" baseline="0" dirty="0">
                          <a:ln>
                            <a:noFill/>
                          </a:ln>
                          <a:solidFill>
                            <a:schemeClr val="tx1"/>
                          </a:solidFill>
                          <a:effectLst/>
                          <a:latin typeface="Tahoma" panose="020B0604030504040204" pitchFamily="34" charset="0"/>
                        </a:rPr>
                        <a:t> lab</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32135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15410" y="908720"/>
            <a:ext cx="3519122" cy="3310153"/>
          </a:xfrm>
        </p:spPr>
        <p:txBody>
          <a:bodyPr/>
          <a:lstStyle/>
          <a:p>
            <a:pPr eaLnBrk="1" hangingPunct="1"/>
            <a:r>
              <a:rPr lang="en-US" altLang="it-IT"/>
              <a:t>zones have name servers</a:t>
            </a:r>
          </a:p>
          <a:p>
            <a:pPr lvl="1"/>
            <a:r>
              <a:rPr lang="en-US" altLang="it-IT"/>
              <a:t>they are not constrained</a:t>
            </a:r>
            <a:br>
              <a:rPr lang="en-US" altLang="it-IT"/>
            </a:br>
            <a:r>
              <a:rPr lang="en-US" altLang="it-IT"/>
              <a:t>to be inside the zone</a:t>
            </a:r>
            <a:br>
              <a:rPr lang="en-US" altLang="it-IT"/>
            </a:br>
            <a:r>
              <a:rPr lang="en-US" altLang="it-IT"/>
              <a:t>they serve</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57">
            <a:extLst>
              <a:ext uri="{FF2B5EF4-FFF2-40B4-BE49-F238E27FC236}">
                <a16:creationId xmlns:a16="http://schemas.microsoft.com/office/drawing/2014/main" id="{03DE2ADC-25DC-C15D-D29A-2A2D4BA24993}"/>
              </a:ext>
            </a:extLst>
          </p:cNvPr>
          <p:cNvCxnSpPr>
            <a:cxnSpLocks noChangeShapeType="1"/>
            <a:stCxn id="28" idx="3"/>
          </p:cNvCxnSpPr>
          <p:nvPr/>
        </p:nvCxnSpPr>
        <p:spPr bwMode="auto">
          <a:xfrm flipH="1" flipV="1">
            <a:off x="4870451" y="6013451"/>
            <a:ext cx="504824" cy="52231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58">
            <a:extLst>
              <a:ext uri="{FF2B5EF4-FFF2-40B4-BE49-F238E27FC236}">
                <a16:creationId xmlns:a16="http://schemas.microsoft.com/office/drawing/2014/main" id="{5D04FDE5-14B6-0CAE-6CBC-8862CCAE3914}"/>
              </a:ext>
            </a:extLst>
          </p:cNvPr>
          <p:cNvCxnSpPr>
            <a:cxnSpLocks noChangeShapeType="1"/>
            <a:stCxn id="26" idx="2"/>
          </p:cNvCxnSpPr>
          <p:nvPr/>
        </p:nvCxnSpPr>
        <p:spPr bwMode="auto">
          <a:xfrm>
            <a:off x="3875931" y="1742966"/>
            <a:ext cx="139280" cy="190970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59">
            <a:extLst>
              <a:ext uri="{FF2B5EF4-FFF2-40B4-BE49-F238E27FC236}">
                <a16:creationId xmlns:a16="http://schemas.microsoft.com/office/drawing/2014/main" id="{3E6FA8EE-2151-2CB3-4812-EC6FFB580448}"/>
              </a:ext>
            </a:extLst>
          </p:cNvPr>
          <p:cNvCxnSpPr>
            <a:cxnSpLocks noChangeShapeType="1"/>
            <a:stCxn id="25" idx="1"/>
          </p:cNvCxnSpPr>
          <p:nvPr/>
        </p:nvCxnSpPr>
        <p:spPr bwMode="auto">
          <a:xfrm flipH="1">
            <a:off x="7167564" y="1654175"/>
            <a:ext cx="1089025" cy="419100"/>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60">
            <a:extLst>
              <a:ext uri="{FF2B5EF4-FFF2-40B4-BE49-F238E27FC236}">
                <a16:creationId xmlns:a16="http://schemas.microsoft.com/office/drawing/2014/main" id="{DA7BF078-FF3C-519B-D885-48BC7B32BCDD}"/>
              </a:ext>
            </a:extLst>
          </p:cNvPr>
          <p:cNvCxnSpPr>
            <a:cxnSpLocks noChangeShapeType="1"/>
            <a:stCxn id="27" idx="1"/>
          </p:cNvCxnSpPr>
          <p:nvPr/>
        </p:nvCxnSpPr>
        <p:spPr bwMode="auto">
          <a:xfrm flipH="1">
            <a:off x="8850314" y="3241676"/>
            <a:ext cx="352425" cy="130175"/>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62">
            <a:extLst>
              <a:ext uri="{FF2B5EF4-FFF2-40B4-BE49-F238E27FC236}">
                <a16:creationId xmlns:a16="http://schemas.microsoft.com/office/drawing/2014/main" id="{B7592B7F-6453-750C-E4AC-AE4CB6C75017}"/>
              </a:ext>
            </a:extLst>
          </p:cNvPr>
          <p:cNvSpPr txBox="1">
            <a:spLocks noChangeArrowheads="1"/>
          </p:cNvSpPr>
          <p:nvPr/>
        </p:nvSpPr>
        <p:spPr bwMode="auto">
          <a:xfrm>
            <a:off x="8256589" y="1328739"/>
            <a:ext cx="2160587"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dnsroot</a:t>
            </a:r>
          </a:p>
        </p:txBody>
      </p:sp>
      <p:sp>
        <p:nvSpPr>
          <p:cNvPr id="26" name="Text Box 63">
            <a:extLst>
              <a:ext uri="{FF2B5EF4-FFF2-40B4-BE49-F238E27FC236}">
                <a16:creationId xmlns:a16="http://schemas.microsoft.com/office/drawing/2014/main" id="{77A5F664-DD1E-16F1-B7DC-ACCA81314848}"/>
              </a:ext>
            </a:extLst>
          </p:cNvPr>
          <p:cNvSpPr txBox="1">
            <a:spLocks noChangeArrowheads="1"/>
          </p:cNvSpPr>
          <p:nvPr/>
        </p:nvSpPr>
        <p:spPr bwMode="auto">
          <a:xfrm>
            <a:off x="3168045" y="1096635"/>
            <a:ext cx="1415772"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latin typeface="Courier New" panose="02070309020205020404" pitchFamily="49" charset="0"/>
              </a:rPr>
              <a:t>dnsit.it</a:t>
            </a:r>
          </a:p>
        </p:txBody>
      </p:sp>
      <p:sp>
        <p:nvSpPr>
          <p:cNvPr id="27" name="Text Box 64">
            <a:extLst>
              <a:ext uri="{FF2B5EF4-FFF2-40B4-BE49-F238E27FC236}">
                <a16:creationId xmlns:a16="http://schemas.microsoft.com/office/drawing/2014/main" id="{584F3C69-7739-A25B-3908-EEE87905E769}"/>
              </a:ext>
            </a:extLst>
          </p:cNvPr>
          <p:cNvSpPr txBox="1">
            <a:spLocks noChangeArrowheads="1"/>
          </p:cNvSpPr>
          <p:nvPr/>
        </p:nvSpPr>
        <p:spPr bwMode="auto">
          <a:xfrm>
            <a:off x="9202739" y="2916239"/>
            <a:ext cx="1717675"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latin typeface="Courier New" panose="02070309020205020404" pitchFamily="49" charset="0"/>
              </a:rPr>
              <a:t>dnsnet.net</a:t>
            </a:r>
          </a:p>
        </p:txBody>
      </p:sp>
      <p:sp>
        <p:nvSpPr>
          <p:cNvPr id="28" name="Text Box 65">
            <a:extLst>
              <a:ext uri="{FF2B5EF4-FFF2-40B4-BE49-F238E27FC236}">
                <a16:creationId xmlns:a16="http://schemas.microsoft.com/office/drawing/2014/main" id="{B5031BC1-B9D7-F666-F36C-CE34026DA316}"/>
              </a:ext>
            </a:extLst>
          </p:cNvPr>
          <p:cNvSpPr txBox="1">
            <a:spLocks noChangeArrowheads="1"/>
          </p:cNvSpPr>
          <p:nvPr/>
        </p:nvSpPr>
        <p:spPr bwMode="auto">
          <a:xfrm>
            <a:off x="1343025" y="6335713"/>
            <a:ext cx="4032250"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 </a:t>
            </a:r>
            <a:r>
              <a:rPr lang="en-US" altLang="it-IT" sz="2000" b="1" dirty="0">
                <a:latin typeface="Courier New" panose="02070309020205020404" pitchFamily="49" charset="0"/>
              </a:rPr>
              <a:t>dnsuni.uniroma3.it</a:t>
            </a:r>
          </a:p>
        </p:txBody>
      </p:sp>
      <p:cxnSp>
        <p:nvCxnSpPr>
          <p:cNvPr id="29" name="AutoShape 68">
            <a:extLst>
              <a:ext uri="{FF2B5EF4-FFF2-40B4-BE49-F238E27FC236}">
                <a16:creationId xmlns:a16="http://schemas.microsoft.com/office/drawing/2014/main" id="{583F4451-8910-2CA5-BB6D-CDE793C0D4BC}"/>
              </a:ext>
            </a:extLst>
          </p:cNvPr>
          <p:cNvCxnSpPr>
            <a:cxnSpLocks noChangeShapeType="1"/>
            <a:stCxn id="30" idx="1"/>
          </p:cNvCxnSpPr>
          <p:nvPr/>
        </p:nvCxnSpPr>
        <p:spPr bwMode="auto">
          <a:xfrm flipV="1">
            <a:off x="6313489" y="5943601"/>
            <a:ext cx="1101725" cy="565179"/>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66">
            <a:extLst>
              <a:ext uri="{FF2B5EF4-FFF2-40B4-BE49-F238E27FC236}">
                <a16:creationId xmlns:a16="http://schemas.microsoft.com/office/drawing/2014/main" id="{D70BB57D-9384-E23D-771E-D60CAE8FC874}"/>
              </a:ext>
            </a:extLst>
          </p:cNvPr>
          <p:cNvSpPr txBox="1">
            <a:spLocks noChangeArrowheads="1"/>
          </p:cNvSpPr>
          <p:nvPr/>
        </p:nvSpPr>
        <p:spPr bwMode="auto">
          <a:xfrm>
            <a:off x="6313489" y="6308725"/>
            <a:ext cx="4510087"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dnsstart.startup.net</a:t>
            </a:r>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Tree>
    <p:extLst>
      <p:ext uri="{BB962C8B-B14F-4D97-AF65-F5344CB8AC3E}">
        <p14:creationId xmlns:p14="http://schemas.microsoft.com/office/powerpoint/2010/main" val="173475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DE989E5-4B22-0C9D-993C-935550F9BA66}"/>
              </a:ext>
            </a:extLst>
          </p:cNvPr>
          <p:cNvSpPr>
            <a:spLocks noGrp="1" noChangeArrowheads="1"/>
          </p:cNvSpPr>
          <p:nvPr>
            <p:ph type="title"/>
          </p:nvPr>
        </p:nvSpPr>
        <p:spPr/>
        <p:txBody>
          <a:bodyPr/>
          <a:lstStyle/>
          <a:p>
            <a:pPr eaLnBrk="1" hangingPunct="1"/>
            <a:r>
              <a:rPr lang="it-IT" altLang="it-IT"/>
              <a:t>more </a:t>
            </a:r>
            <a:r>
              <a:rPr lang="it-IT" altLang="it-IT" err="1"/>
              <a:t>about</a:t>
            </a:r>
            <a:r>
              <a:rPr lang="it-IT" altLang="it-IT"/>
              <a:t> the DNS</a:t>
            </a:r>
          </a:p>
        </p:txBody>
      </p:sp>
      <p:sp>
        <p:nvSpPr>
          <p:cNvPr id="15365" name="Rectangle 3">
            <a:extLst>
              <a:ext uri="{FF2B5EF4-FFF2-40B4-BE49-F238E27FC236}">
                <a16:creationId xmlns:a16="http://schemas.microsoft.com/office/drawing/2014/main" id="{CBDA8912-1BBD-4AFF-1DEC-62552496B608}"/>
              </a:ext>
            </a:extLst>
          </p:cNvPr>
          <p:cNvSpPr>
            <a:spLocks noGrp="1" noChangeArrowheads="1"/>
          </p:cNvSpPr>
          <p:nvPr>
            <p:ph idx="1"/>
          </p:nvPr>
        </p:nvSpPr>
        <p:spPr/>
        <p:txBody>
          <a:bodyPr/>
          <a:lstStyle/>
          <a:p>
            <a:pPr eaLnBrk="1" hangingPunct="1"/>
            <a:r>
              <a:rPr lang="en-US" altLang="it-IT"/>
              <a:t>the dns hierarchy is largely orthogonal with respect to the actual network topology</a:t>
            </a:r>
          </a:p>
          <a:p>
            <a:pPr eaLnBrk="1" hangingPunct="1"/>
            <a:r>
              <a:rPr lang="en-US" altLang="it-IT"/>
              <a:t>in order to focus on the behavior of the dns we choose a flat topology, consisting of a single collision domain</a:t>
            </a:r>
          </a:p>
        </p:txBody>
      </p:sp>
      <p:sp>
        <p:nvSpPr>
          <p:cNvPr id="2" name="Rectangle 4">
            <a:extLst>
              <a:ext uri="{FF2B5EF4-FFF2-40B4-BE49-F238E27FC236}">
                <a16:creationId xmlns:a16="http://schemas.microsoft.com/office/drawing/2014/main" id="{E4C3F3E9-5819-19CD-DC77-D6F3C827C082}"/>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B9BBAFB2-1F62-D8A3-B126-3B47097CFA43}"/>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dirty="0"/>
              <a:t>step 1 – network </a:t>
            </a:r>
            <a:r>
              <a:rPr lang="it-IT" altLang="it-IT" dirty="0" err="1"/>
              <a:t>topology</a:t>
            </a:r>
            <a:r>
              <a:rPr lang="it-IT" altLang="it-IT" dirty="0"/>
              <a:t> (</a:t>
            </a:r>
            <a:r>
              <a:rPr lang="it-IT" altLang="it-IT" dirty="0" err="1"/>
              <a:t>lab.conf</a:t>
            </a:r>
            <a:r>
              <a:rPr lang="it-IT" altLang="it-IT" dirty="0"/>
              <a:t>)</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dnsstart</a:t>
            </a:r>
            <a:endParaRPr lang="it-IT" altLang="it-IT" sz="2400" dirty="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16412" name="Rectangle 31">
            <a:extLst>
              <a:ext uri="{FF2B5EF4-FFF2-40B4-BE49-F238E27FC236}">
                <a16:creationId xmlns:a16="http://schemas.microsoft.com/office/drawing/2014/main" id="{4043FDB4-FB5E-09D4-29F7-6B33D6E74A7A}"/>
              </a:ext>
            </a:extLst>
          </p:cNvPr>
          <p:cNvSpPr>
            <a:spLocks noChangeArrowheads="1"/>
          </p:cNvSpPr>
          <p:nvPr/>
        </p:nvSpPr>
        <p:spPr bwMode="auto">
          <a:xfrm>
            <a:off x="8616950" y="1712913"/>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6413" name="Text Box 32">
            <a:extLst>
              <a:ext uri="{FF2B5EF4-FFF2-40B4-BE49-F238E27FC236}">
                <a16:creationId xmlns:a16="http://schemas.microsoft.com/office/drawing/2014/main" id="{ADED7802-8B4A-F338-0B66-5740F228C9DA}"/>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51">
            <a:extLst>
              <a:ext uri="{FF2B5EF4-FFF2-40B4-BE49-F238E27FC236}">
                <a16:creationId xmlns:a16="http://schemas.microsoft.com/office/drawing/2014/main" id="{6729E81E-7164-DC0F-CA16-C71F6E6076E9}"/>
              </a:ext>
            </a:extLst>
          </p:cNvPr>
          <p:cNvSpPr>
            <a:spLocks noGrp="1" noChangeArrowheads="1"/>
          </p:cNvSpPr>
          <p:nvPr>
            <p:ph type="title"/>
          </p:nvPr>
        </p:nvSpPr>
        <p:spPr/>
        <p:txBody>
          <a:bodyPr/>
          <a:lstStyle/>
          <a:p>
            <a:pPr eaLnBrk="1" hangingPunct="1"/>
            <a:r>
              <a:rPr lang="it-IT" altLang="it-IT"/>
              <a:t>step 1 – DNS (zone) </a:t>
            </a:r>
            <a:r>
              <a:rPr lang="it-IT" altLang="it-IT" err="1"/>
              <a:t>hierarchy</a:t>
            </a:r>
            <a:endParaRPr lang="it-IT" altLang="it-IT"/>
          </a:p>
        </p:txBody>
      </p:sp>
      <p:sp>
        <p:nvSpPr>
          <p:cNvPr id="2" name="Rectangle 4">
            <a:extLst>
              <a:ext uri="{FF2B5EF4-FFF2-40B4-BE49-F238E27FC236}">
                <a16:creationId xmlns:a16="http://schemas.microsoft.com/office/drawing/2014/main" id="{10035293-894A-08CF-4145-13CB3C0079CD}"/>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259EB397-9549-553A-5B98-F4ECA10EE971}"/>
              </a:ext>
            </a:extLst>
          </p:cNvPr>
          <p:cNvSpPr>
            <a:spLocks noGrp="1" noChangeArrowheads="1"/>
          </p:cNvSpPr>
          <p:nvPr>
            <p:ph type="ftr" sz="quarter" idx="11"/>
          </p:nvPr>
        </p:nvSpPr>
        <p:spPr>
          <a:ln/>
        </p:spPr>
        <p:txBody>
          <a:bodyPr/>
          <a:lstStyle/>
          <a:p>
            <a:r>
              <a:rPr lang="it-IT" altLang="it-IT"/>
              <a:t>kathara – [ lab: dns ]</a:t>
            </a:r>
          </a:p>
        </p:txBody>
      </p:sp>
      <p:sp>
        <p:nvSpPr>
          <p:cNvPr id="17413" name="Oval 91">
            <a:extLst>
              <a:ext uri="{FF2B5EF4-FFF2-40B4-BE49-F238E27FC236}">
                <a16:creationId xmlns:a16="http://schemas.microsoft.com/office/drawing/2014/main" id="{07D92FEF-BBDE-A482-83B3-B308ED3BE88A}"/>
              </a:ext>
            </a:extLst>
          </p:cNvPr>
          <p:cNvSpPr>
            <a:spLocks noChangeArrowheads="1"/>
          </p:cNvSpPr>
          <p:nvPr/>
        </p:nvSpPr>
        <p:spPr bwMode="auto">
          <a:xfrm>
            <a:off x="1981201" y="4524375"/>
            <a:ext cx="881063"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7414" name="Oval 92">
            <a:extLst>
              <a:ext uri="{FF2B5EF4-FFF2-40B4-BE49-F238E27FC236}">
                <a16:creationId xmlns:a16="http://schemas.microsoft.com/office/drawing/2014/main" id="{19C58F5A-87D9-7BA9-0DA3-0BA05EEEBE02}"/>
              </a:ext>
            </a:extLst>
          </p:cNvPr>
          <p:cNvSpPr>
            <a:spLocks noChangeArrowheads="1"/>
          </p:cNvSpPr>
          <p:nvPr/>
        </p:nvSpPr>
        <p:spPr bwMode="auto">
          <a:xfrm>
            <a:off x="9177338" y="4524375"/>
            <a:ext cx="881062"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7415" name="Oval 116">
            <a:extLst>
              <a:ext uri="{FF2B5EF4-FFF2-40B4-BE49-F238E27FC236}">
                <a16:creationId xmlns:a16="http://schemas.microsoft.com/office/drawing/2014/main" id="{EA055B77-7207-E2EC-76E7-4489CCF8F670}"/>
              </a:ext>
            </a:extLst>
          </p:cNvPr>
          <p:cNvSpPr>
            <a:spLocks noChangeArrowheads="1"/>
          </p:cNvSpPr>
          <p:nvPr/>
        </p:nvSpPr>
        <p:spPr bwMode="auto">
          <a:xfrm>
            <a:off x="3048000" y="37623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7416" name="Oval 118">
            <a:extLst>
              <a:ext uri="{FF2B5EF4-FFF2-40B4-BE49-F238E27FC236}">
                <a16:creationId xmlns:a16="http://schemas.microsoft.com/office/drawing/2014/main" id="{03DDCE4D-2275-04CD-5B8A-EFBAABA5B792}"/>
              </a:ext>
            </a:extLst>
          </p:cNvPr>
          <p:cNvSpPr>
            <a:spLocks noChangeArrowheads="1"/>
          </p:cNvSpPr>
          <p:nvPr/>
        </p:nvSpPr>
        <p:spPr bwMode="auto">
          <a:xfrm>
            <a:off x="4191000" y="2695575"/>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7417" name="Oval 119">
            <a:extLst>
              <a:ext uri="{FF2B5EF4-FFF2-40B4-BE49-F238E27FC236}">
                <a16:creationId xmlns:a16="http://schemas.microsoft.com/office/drawing/2014/main" id="{4C656130-D618-650F-AB96-80BE96937F9C}"/>
              </a:ext>
            </a:extLst>
          </p:cNvPr>
          <p:cNvSpPr>
            <a:spLocks noChangeArrowheads="1"/>
          </p:cNvSpPr>
          <p:nvPr/>
        </p:nvSpPr>
        <p:spPr bwMode="auto">
          <a:xfrm>
            <a:off x="6629400" y="26955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7418" name="Oval 120">
            <a:extLst>
              <a:ext uri="{FF2B5EF4-FFF2-40B4-BE49-F238E27FC236}">
                <a16:creationId xmlns:a16="http://schemas.microsoft.com/office/drawing/2014/main" id="{C5326661-088C-99C7-A119-050A2EBBEECE}"/>
              </a:ext>
            </a:extLst>
          </p:cNvPr>
          <p:cNvSpPr>
            <a:spLocks noChangeArrowheads="1"/>
          </p:cNvSpPr>
          <p:nvPr/>
        </p:nvSpPr>
        <p:spPr bwMode="auto">
          <a:xfrm>
            <a:off x="5410200" y="16287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sp>
        <p:nvSpPr>
          <p:cNvPr id="17419" name="Line 133">
            <a:extLst>
              <a:ext uri="{FF2B5EF4-FFF2-40B4-BE49-F238E27FC236}">
                <a16:creationId xmlns:a16="http://schemas.microsoft.com/office/drawing/2014/main" id="{22576E83-B5FB-2F06-9DD5-E658C6DFA438}"/>
              </a:ext>
            </a:extLst>
          </p:cNvPr>
          <p:cNvSpPr>
            <a:spLocks noChangeShapeType="1"/>
          </p:cNvSpPr>
          <p:nvPr/>
        </p:nvSpPr>
        <p:spPr bwMode="auto">
          <a:xfrm flipV="1">
            <a:off x="2743200" y="4219575"/>
            <a:ext cx="533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0" name="Line 134">
            <a:extLst>
              <a:ext uri="{FF2B5EF4-FFF2-40B4-BE49-F238E27FC236}">
                <a16:creationId xmlns:a16="http://schemas.microsoft.com/office/drawing/2014/main" id="{D9523570-1E86-9A52-591C-6388191B0709}"/>
              </a:ext>
            </a:extLst>
          </p:cNvPr>
          <p:cNvSpPr>
            <a:spLocks noChangeShapeType="1"/>
          </p:cNvSpPr>
          <p:nvPr/>
        </p:nvSpPr>
        <p:spPr bwMode="auto">
          <a:xfrm flipV="1">
            <a:off x="3810001" y="3213101"/>
            <a:ext cx="773113"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1" name="Line 135">
            <a:extLst>
              <a:ext uri="{FF2B5EF4-FFF2-40B4-BE49-F238E27FC236}">
                <a16:creationId xmlns:a16="http://schemas.microsoft.com/office/drawing/2014/main" id="{7E39F049-EC45-4198-9F46-44226A8F5183}"/>
              </a:ext>
            </a:extLst>
          </p:cNvPr>
          <p:cNvSpPr>
            <a:spLocks noChangeShapeType="1"/>
          </p:cNvSpPr>
          <p:nvPr/>
        </p:nvSpPr>
        <p:spPr bwMode="auto">
          <a:xfrm flipV="1">
            <a:off x="5232400" y="2162175"/>
            <a:ext cx="7112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2" name="Line 136">
            <a:extLst>
              <a:ext uri="{FF2B5EF4-FFF2-40B4-BE49-F238E27FC236}">
                <a16:creationId xmlns:a16="http://schemas.microsoft.com/office/drawing/2014/main" id="{82F92F87-AADC-F079-9C6B-B7E1B52ED7E9}"/>
              </a:ext>
            </a:extLst>
          </p:cNvPr>
          <p:cNvSpPr>
            <a:spLocks noChangeShapeType="1"/>
          </p:cNvSpPr>
          <p:nvPr/>
        </p:nvSpPr>
        <p:spPr bwMode="auto">
          <a:xfrm flipH="1" flipV="1">
            <a:off x="9067800" y="4219575"/>
            <a:ext cx="457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3" name="Line 137">
            <a:extLst>
              <a:ext uri="{FF2B5EF4-FFF2-40B4-BE49-F238E27FC236}">
                <a16:creationId xmlns:a16="http://schemas.microsoft.com/office/drawing/2014/main" id="{A5FAD284-6C83-FF6C-C12C-D7D0FD74CB59}"/>
              </a:ext>
            </a:extLst>
          </p:cNvPr>
          <p:cNvSpPr>
            <a:spLocks noChangeShapeType="1"/>
          </p:cNvSpPr>
          <p:nvPr/>
        </p:nvSpPr>
        <p:spPr bwMode="auto">
          <a:xfrm flipH="1" flipV="1">
            <a:off x="7608888" y="3213101"/>
            <a:ext cx="773112"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4" name="Line 138">
            <a:extLst>
              <a:ext uri="{FF2B5EF4-FFF2-40B4-BE49-F238E27FC236}">
                <a16:creationId xmlns:a16="http://schemas.microsoft.com/office/drawing/2014/main" id="{69E7B55C-4D79-AA86-8989-4CA6F31FAC73}"/>
              </a:ext>
            </a:extLst>
          </p:cNvPr>
          <p:cNvSpPr>
            <a:spLocks noChangeShapeType="1"/>
          </p:cNvSpPr>
          <p:nvPr/>
        </p:nvSpPr>
        <p:spPr bwMode="auto">
          <a:xfrm flipH="1" flipV="1">
            <a:off x="6172200" y="2162175"/>
            <a:ext cx="7874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5" name="Text Box 139">
            <a:extLst>
              <a:ext uri="{FF2B5EF4-FFF2-40B4-BE49-F238E27FC236}">
                <a16:creationId xmlns:a16="http://schemas.microsoft.com/office/drawing/2014/main" id="{5782EAD3-246D-5A8F-1678-502D2CA4ADB8}"/>
              </a:ext>
            </a:extLst>
          </p:cNvPr>
          <p:cNvSpPr txBox="1">
            <a:spLocks noChangeArrowheads="1"/>
          </p:cNvSpPr>
          <p:nvPr/>
        </p:nvSpPr>
        <p:spPr bwMode="auto">
          <a:xfrm>
            <a:off x="5462588" y="3527426"/>
            <a:ext cx="1174750"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dnsroot</a:t>
            </a:r>
          </a:p>
        </p:txBody>
      </p:sp>
      <p:sp>
        <p:nvSpPr>
          <p:cNvPr id="17426" name="Text Box 140">
            <a:extLst>
              <a:ext uri="{FF2B5EF4-FFF2-40B4-BE49-F238E27FC236}">
                <a16:creationId xmlns:a16="http://schemas.microsoft.com/office/drawing/2014/main" id="{17DCC0AF-A0CB-EF6B-4991-85A4E3EE01C9}"/>
              </a:ext>
            </a:extLst>
          </p:cNvPr>
          <p:cNvSpPr txBox="1">
            <a:spLocks noChangeArrowheads="1"/>
          </p:cNvSpPr>
          <p:nvPr/>
        </p:nvSpPr>
        <p:spPr bwMode="auto">
          <a:xfrm>
            <a:off x="4298297" y="4594226"/>
            <a:ext cx="1087157"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t>dnsit.it</a:t>
            </a:r>
          </a:p>
        </p:txBody>
      </p:sp>
      <p:sp>
        <p:nvSpPr>
          <p:cNvPr id="17427" name="Text Box 141">
            <a:extLst>
              <a:ext uri="{FF2B5EF4-FFF2-40B4-BE49-F238E27FC236}">
                <a16:creationId xmlns:a16="http://schemas.microsoft.com/office/drawing/2014/main" id="{F679BE40-B5B5-E7E9-5D85-6BAF02854AE2}"/>
              </a:ext>
            </a:extLst>
          </p:cNvPr>
          <p:cNvSpPr txBox="1">
            <a:spLocks noChangeArrowheads="1"/>
          </p:cNvSpPr>
          <p:nvPr/>
        </p:nvSpPr>
        <p:spPr bwMode="auto">
          <a:xfrm>
            <a:off x="6481763" y="4746626"/>
            <a:ext cx="1560512"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dnsnet.net</a:t>
            </a:r>
          </a:p>
        </p:txBody>
      </p:sp>
      <p:sp>
        <p:nvSpPr>
          <p:cNvPr id="17428" name="Text Box 142">
            <a:extLst>
              <a:ext uri="{FF2B5EF4-FFF2-40B4-BE49-F238E27FC236}">
                <a16:creationId xmlns:a16="http://schemas.microsoft.com/office/drawing/2014/main" id="{714D96C8-EFBB-7009-18F9-E9E94BE53CA9}"/>
              </a:ext>
            </a:extLst>
          </p:cNvPr>
          <p:cNvSpPr txBox="1">
            <a:spLocks noChangeArrowheads="1"/>
          </p:cNvSpPr>
          <p:nvPr/>
        </p:nvSpPr>
        <p:spPr bwMode="auto">
          <a:xfrm>
            <a:off x="2392216" y="5661026"/>
            <a:ext cx="2624436"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dnsuni.uniroma3.it</a:t>
            </a:r>
          </a:p>
        </p:txBody>
      </p:sp>
      <p:sp>
        <p:nvSpPr>
          <p:cNvPr id="17429" name="Text Box 143">
            <a:extLst>
              <a:ext uri="{FF2B5EF4-FFF2-40B4-BE49-F238E27FC236}">
                <a16:creationId xmlns:a16="http://schemas.microsoft.com/office/drawing/2014/main" id="{0F935796-1AE8-1F87-3DD2-23583B1849F9}"/>
              </a:ext>
            </a:extLst>
          </p:cNvPr>
          <p:cNvSpPr txBox="1">
            <a:spLocks noChangeArrowheads="1"/>
          </p:cNvSpPr>
          <p:nvPr/>
        </p:nvSpPr>
        <p:spPr bwMode="auto">
          <a:xfrm>
            <a:off x="7167536" y="5661026"/>
            <a:ext cx="2763898"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dnsstart.startup.net</a:t>
            </a:r>
          </a:p>
        </p:txBody>
      </p:sp>
      <p:cxnSp>
        <p:nvCxnSpPr>
          <p:cNvPr id="17430" name="AutoShape 146">
            <a:extLst>
              <a:ext uri="{FF2B5EF4-FFF2-40B4-BE49-F238E27FC236}">
                <a16:creationId xmlns:a16="http://schemas.microsoft.com/office/drawing/2014/main" id="{5FAAC90C-124A-EB83-9C14-D98E79A0448E}"/>
              </a:ext>
            </a:extLst>
          </p:cNvPr>
          <p:cNvCxnSpPr>
            <a:cxnSpLocks noChangeShapeType="1"/>
            <a:stCxn id="17428" idx="0"/>
            <a:endCxn id="17415" idx="4"/>
          </p:cNvCxnSpPr>
          <p:nvPr/>
        </p:nvCxnSpPr>
        <p:spPr bwMode="auto">
          <a:xfrm flipH="1" flipV="1">
            <a:off x="3695700" y="4295775"/>
            <a:ext cx="8734"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1" name="AutoShape 147">
            <a:extLst>
              <a:ext uri="{FF2B5EF4-FFF2-40B4-BE49-F238E27FC236}">
                <a16:creationId xmlns:a16="http://schemas.microsoft.com/office/drawing/2014/main" id="{1D0CE717-214D-D603-FB05-5AB47A1AD517}"/>
              </a:ext>
            </a:extLst>
          </p:cNvPr>
          <p:cNvCxnSpPr>
            <a:cxnSpLocks noChangeShapeType="1"/>
            <a:stCxn id="17426" idx="0"/>
            <a:endCxn id="17416" idx="4"/>
          </p:cNvCxnSpPr>
          <p:nvPr/>
        </p:nvCxnSpPr>
        <p:spPr bwMode="auto">
          <a:xfrm flipH="1" flipV="1">
            <a:off x="4839494" y="3228975"/>
            <a:ext cx="2382"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2" name="AutoShape 148">
            <a:extLst>
              <a:ext uri="{FF2B5EF4-FFF2-40B4-BE49-F238E27FC236}">
                <a16:creationId xmlns:a16="http://schemas.microsoft.com/office/drawing/2014/main" id="{A7C949EC-8899-A5B4-7706-C8F9E05E9278}"/>
              </a:ext>
            </a:extLst>
          </p:cNvPr>
          <p:cNvCxnSpPr>
            <a:cxnSpLocks noChangeShapeType="1"/>
            <a:stCxn id="17425" idx="0"/>
            <a:endCxn id="17418" idx="4"/>
          </p:cNvCxnSpPr>
          <p:nvPr/>
        </p:nvCxnSpPr>
        <p:spPr bwMode="auto">
          <a:xfrm flipV="1">
            <a:off x="6049963" y="2162175"/>
            <a:ext cx="7937"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3" name="AutoShape 149">
            <a:extLst>
              <a:ext uri="{FF2B5EF4-FFF2-40B4-BE49-F238E27FC236}">
                <a16:creationId xmlns:a16="http://schemas.microsoft.com/office/drawing/2014/main" id="{93ABC6E9-A3C1-0DB7-0A4D-935BE6C7A371}"/>
              </a:ext>
            </a:extLst>
          </p:cNvPr>
          <p:cNvCxnSpPr>
            <a:cxnSpLocks noChangeShapeType="1"/>
            <a:stCxn id="17427" idx="0"/>
            <a:endCxn id="17417" idx="4"/>
          </p:cNvCxnSpPr>
          <p:nvPr/>
        </p:nvCxnSpPr>
        <p:spPr bwMode="auto">
          <a:xfrm flipV="1">
            <a:off x="7262019" y="3228975"/>
            <a:ext cx="15081" cy="15176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4" name="AutoShape 150">
            <a:extLst>
              <a:ext uri="{FF2B5EF4-FFF2-40B4-BE49-F238E27FC236}">
                <a16:creationId xmlns:a16="http://schemas.microsoft.com/office/drawing/2014/main" id="{A5D753B8-6848-469F-2D28-C06B9A003169}"/>
              </a:ext>
            </a:extLst>
          </p:cNvPr>
          <p:cNvCxnSpPr>
            <a:cxnSpLocks noChangeShapeType="1"/>
            <a:stCxn id="17429" idx="0"/>
            <a:endCxn id="17437" idx="4"/>
          </p:cNvCxnSpPr>
          <p:nvPr/>
        </p:nvCxnSpPr>
        <p:spPr bwMode="auto">
          <a:xfrm flipH="1" flipV="1">
            <a:off x="8543925" y="4295775"/>
            <a:ext cx="5560"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35" name="Text Box 153">
            <a:extLst>
              <a:ext uri="{FF2B5EF4-FFF2-40B4-BE49-F238E27FC236}">
                <a16:creationId xmlns:a16="http://schemas.microsoft.com/office/drawing/2014/main" id="{F8CDC181-36F1-3F73-C1E4-1F3B8C4AEFA7}"/>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domain name</a:t>
            </a:r>
          </a:p>
        </p:txBody>
      </p:sp>
      <p:sp>
        <p:nvSpPr>
          <p:cNvPr id="17436" name="Oval 154">
            <a:extLst>
              <a:ext uri="{FF2B5EF4-FFF2-40B4-BE49-F238E27FC236}">
                <a16:creationId xmlns:a16="http://schemas.microsoft.com/office/drawing/2014/main" id="{4DA05D15-03DD-A308-0547-B2713A80B859}"/>
              </a:ext>
            </a:extLst>
          </p:cNvPr>
          <p:cNvSpPr>
            <a:spLocks noChangeArrowheads="1"/>
          </p:cNvSpPr>
          <p:nvPr/>
        </p:nvSpPr>
        <p:spPr bwMode="auto">
          <a:xfrm>
            <a:off x="8401050" y="1712913"/>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7437" name="Oval 117">
            <a:extLst>
              <a:ext uri="{FF2B5EF4-FFF2-40B4-BE49-F238E27FC236}">
                <a16:creationId xmlns:a16="http://schemas.microsoft.com/office/drawing/2014/main" id="{180035A3-85F4-DFCD-60AC-BDF4CFB7702D}"/>
              </a:ext>
            </a:extLst>
          </p:cNvPr>
          <p:cNvSpPr>
            <a:spLocks noChangeArrowheads="1"/>
          </p:cNvSpPr>
          <p:nvPr/>
        </p:nvSpPr>
        <p:spPr bwMode="auto">
          <a:xfrm>
            <a:off x="7696200" y="37623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4">
            <a:extLst>
              <a:ext uri="{FF2B5EF4-FFF2-40B4-BE49-F238E27FC236}">
                <a16:creationId xmlns:a16="http://schemas.microsoft.com/office/drawing/2014/main" id="{FB84234B-D21B-2380-E5D5-2A4F31CE1966}"/>
              </a:ext>
            </a:extLst>
          </p:cNvPr>
          <p:cNvSpPr>
            <a:spLocks noGrp="1" noChangeArrowheads="1"/>
          </p:cNvSpPr>
          <p:nvPr>
            <p:ph type="title"/>
          </p:nvPr>
        </p:nvSpPr>
        <p:spPr/>
        <p:txBody>
          <a:bodyPr/>
          <a:lstStyle/>
          <a:p>
            <a:pPr eaLnBrk="1" hangingPunct="1"/>
            <a:r>
              <a:rPr lang="it-IT" altLang="it-IT"/>
              <a:t>step 2 </a:t>
            </a:r>
            <a:r>
              <a:rPr lang="en-US" altLang="it-IT"/>
              <a:t>– starting the lab</a:t>
            </a:r>
          </a:p>
        </p:txBody>
      </p:sp>
      <p:sp>
        <p:nvSpPr>
          <p:cNvPr id="18437" name="Rectangle 55">
            <a:extLst>
              <a:ext uri="{FF2B5EF4-FFF2-40B4-BE49-F238E27FC236}">
                <a16:creationId xmlns:a16="http://schemas.microsoft.com/office/drawing/2014/main" id="{AD61A520-2BB7-6A0F-F174-E2FA880FAE73}"/>
              </a:ext>
            </a:extLst>
          </p:cNvPr>
          <p:cNvSpPr>
            <a:spLocks noGrp="1" noChangeArrowheads="1"/>
          </p:cNvSpPr>
          <p:nvPr>
            <p:ph idx="1"/>
          </p:nvPr>
        </p:nvSpPr>
        <p:spPr/>
        <p:txBody>
          <a:bodyPr/>
          <a:lstStyle/>
          <a:p>
            <a:pPr eaLnBrk="1" hangingPunct="1"/>
            <a:r>
              <a:rPr lang="en-US" altLang="it-IT" dirty="0"/>
              <a:t>the lab is configured to</a:t>
            </a:r>
          </a:p>
          <a:p>
            <a:pPr lvl="1" eaLnBrk="1" hangingPunct="1"/>
            <a:r>
              <a:rPr lang="en-US" altLang="it-IT" dirty="0"/>
              <a:t>start all the 9 devices</a:t>
            </a:r>
          </a:p>
          <a:p>
            <a:pPr lvl="1" eaLnBrk="1" hangingPunct="1"/>
            <a:r>
              <a:rPr lang="en-US" altLang="it-IT" dirty="0"/>
              <a:t>automatically configure network interfaces (IPv4 only)</a:t>
            </a:r>
          </a:p>
          <a:p>
            <a:pPr lvl="1" eaLnBrk="1" hangingPunct="1"/>
            <a:r>
              <a:rPr lang="en-US" altLang="it-IT" dirty="0"/>
              <a:t>automatically configure the </a:t>
            </a:r>
            <a:r>
              <a:rPr lang="it-IT" dirty="0" err="1"/>
              <a:t>authoritative</a:t>
            </a:r>
            <a:r>
              <a:rPr lang="it-IT" dirty="0"/>
              <a:t> </a:t>
            </a:r>
            <a:r>
              <a:rPr lang="en-US" altLang="it-IT" dirty="0"/>
              <a:t>name servers</a:t>
            </a:r>
          </a:p>
          <a:p>
            <a:pPr lvl="1" eaLnBrk="1" hangingPunct="1"/>
            <a:r>
              <a:rPr lang="en-US" altLang="it-IT" dirty="0"/>
              <a:t>automatically configure name servers offering a recursive resolution service</a:t>
            </a:r>
          </a:p>
          <a:p>
            <a:pPr lvl="1" eaLnBrk="1" hangingPunct="1"/>
            <a:r>
              <a:rPr lang="en-US" altLang="it-IT" dirty="0"/>
              <a:t>automatically start the name server software (</a:t>
            </a:r>
            <a:r>
              <a:rPr lang="en-US" altLang="it-IT" i="1" dirty="0"/>
              <a:t>bind</a:t>
            </a:r>
            <a:r>
              <a:rPr lang="en-US" altLang="it-IT" dirty="0"/>
              <a:t>) on each name server</a:t>
            </a:r>
          </a:p>
          <a:p>
            <a:pPr lvl="2"/>
            <a:r>
              <a:rPr lang="en-US" altLang="it-IT" dirty="0"/>
              <a:t>the daemon corresponding to bind is called </a:t>
            </a:r>
            <a:r>
              <a:rPr lang="en-US" altLang="it-IT" i="1" dirty="0"/>
              <a:t>named</a:t>
            </a:r>
          </a:p>
        </p:txBody>
      </p:sp>
      <p:sp>
        <p:nvSpPr>
          <p:cNvPr id="2" name="Rectangle 4">
            <a:extLst>
              <a:ext uri="{FF2B5EF4-FFF2-40B4-BE49-F238E27FC236}">
                <a16:creationId xmlns:a16="http://schemas.microsoft.com/office/drawing/2014/main" id="{6333271A-56AE-A892-D257-5B633C22D9C4}"/>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2607692-FB8E-677A-572A-9DB24F90F0B6}"/>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8C9257F-8D76-FBD3-E8A4-09AD5746FA95}"/>
              </a:ext>
            </a:extLst>
          </p:cNvPr>
          <p:cNvGrpSpPr/>
          <p:nvPr/>
        </p:nvGrpSpPr>
        <p:grpSpPr>
          <a:xfrm>
            <a:off x="1636348" y="2995393"/>
            <a:ext cx="4780766" cy="1483911"/>
            <a:chOff x="5294311" y="1347406"/>
            <a:chExt cx="4780766" cy="1483911"/>
          </a:xfrm>
        </p:grpSpPr>
        <p:grpSp>
          <p:nvGrpSpPr>
            <p:cNvPr id="13" name="Group 12">
              <a:extLst>
                <a:ext uri="{FF2B5EF4-FFF2-40B4-BE49-F238E27FC236}">
                  <a16:creationId xmlns:a16="http://schemas.microsoft.com/office/drawing/2014/main" id="{038FFB50-2B0D-AA24-82E7-82942D39F38C}"/>
                </a:ext>
              </a:extLst>
            </p:cNvPr>
            <p:cNvGrpSpPr/>
            <p:nvPr/>
          </p:nvGrpSpPr>
          <p:grpSpPr>
            <a:xfrm>
              <a:off x="5294311" y="1347406"/>
              <a:ext cx="4780766" cy="1483911"/>
              <a:chOff x="4814051" y="1995487"/>
              <a:chExt cx="3963238" cy="1483911"/>
            </a:xfrm>
          </p:grpSpPr>
          <p:sp>
            <p:nvSpPr>
              <p:cNvPr id="18" name="Rectangle 17">
                <a:extLst>
                  <a:ext uri="{FF2B5EF4-FFF2-40B4-BE49-F238E27FC236}">
                    <a16:creationId xmlns:a16="http://schemas.microsoft.com/office/drawing/2014/main" id="{F77C4D27-7C7D-D103-3277-F15F2C0BDDA3}"/>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root@pc1:~$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192.168.0.110</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search</a:t>
                </a:r>
                <a:r>
                  <a:rPr lang="it-IT" kern="0" dirty="0">
                    <a:solidFill>
                      <a:prstClr val="white"/>
                    </a:solidFill>
                    <a:latin typeface="Consolas" panose="020B0609020204030204" pitchFamily="49" charset="0"/>
                  </a:rPr>
                  <a:t> uniroma3.it</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00E307DE-A6D7-BD09-6BF3-36A24B4AC432}"/>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D38531F-F209-8A1B-719B-DC46158E3922}"/>
                </a:ext>
              </a:extLst>
            </p:cNvPr>
            <p:cNvGrpSpPr/>
            <p:nvPr/>
          </p:nvGrpSpPr>
          <p:grpSpPr>
            <a:xfrm>
              <a:off x="9409698" y="1388178"/>
              <a:ext cx="581348" cy="126235"/>
              <a:chOff x="8092857" y="2035375"/>
              <a:chExt cx="581348" cy="126235"/>
            </a:xfrm>
          </p:grpSpPr>
          <p:sp>
            <p:nvSpPr>
              <p:cNvPr id="15" name="Rectangle 14">
                <a:extLst>
                  <a:ext uri="{FF2B5EF4-FFF2-40B4-BE49-F238E27FC236}">
                    <a16:creationId xmlns:a16="http://schemas.microsoft.com/office/drawing/2014/main" id="{8D7514AB-2BE6-710B-85A2-1539F0E199A6}"/>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066497A-0A4F-F7C6-6EC5-BD0257C1409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9716001-3E49-B912-E89F-8E94B8F8D747}"/>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6AA0855E-E56D-E6A8-8B83-A20B5763E120}"/>
              </a:ext>
            </a:extLst>
          </p:cNvPr>
          <p:cNvGrpSpPr/>
          <p:nvPr/>
        </p:nvGrpSpPr>
        <p:grpSpPr>
          <a:xfrm>
            <a:off x="1636348" y="4895367"/>
            <a:ext cx="4780766" cy="1483911"/>
            <a:chOff x="5294311" y="1347406"/>
            <a:chExt cx="4780766" cy="1483911"/>
          </a:xfrm>
        </p:grpSpPr>
        <p:grpSp>
          <p:nvGrpSpPr>
            <p:cNvPr id="5" name="Group 4">
              <a:extLst>
                <a:ext uri="{FF2B5EF4-FFF2-40B4-BE49-F238E27FC236}">
                  <a16:creationId xmlns:a16="http://schemas.microsoft.com/office/drawing/2014/main" id="{3A0C7A2D-37F7-A89C-2E87-D05E11AA948F}"/>
                </a:ext>
              </a:extLst>
            </p:cNvPr>
            <p:cNvGrpSpPr/>
            <p:nvPr/>
          </p:nvGrpSpPr>
          <p:grpSpPr>
            <a:xfrm>
              <a:off x="5294311" y="1347406"/>
              <a:ext cx="4780766" cy="1483911"/>
              <a:chOff x="4814051" y="1995487"/>
              <a:chExt cx="3963238" cy="1483911"/>
            </a:xfrm>
          </p:grpSpPr>
          <p:sp>
            <p:nvSpPr>
              <p:cNvPr id="10" name="Rectangle 9">
                <a:extLst>
                  <a:ext uri="{FF2B5EF4-FFF2-40B4-BE49-F238E27FC236}">
                    <a16:creationId xmlns:a16="http://schemas.microsoft.com/office/drawing/2014/main" id="{B37D8890-8005-9762-0D32-0583F3A7B4BA}"/>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root@pc2:~$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192.168.0.220</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search</a:t>
                </a:r>
                <a:r>
                  <a:rPr lang="it-IT" kern="0" dirty="0">
                    <a:solidFill>
                      <a:prstClr val="white"/>
                    </a:solidFill>
                    <a:latin typeface="Consolas" panose="020B0609020204030204" pitchFamily="49" charset="0"/>
                  </a:rPr>
                  <a:t> startup.net</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37B153F4-1311-FFE3-0D7D-ADCEA32A1634}"/>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15F62FF-604B-0897-63C8-63C985A1E0D2}"/>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555DDCCC-3C8C-8626-4FED-C7BD8F4F4DAB}"/>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AA25C9C-2E27-E181-DD0E-05A00CB9CA13}"/>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D0FECC6-561A-4F8D-22E2-2584AE1FEDE0}"/>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9460" name="Rectangle 7">
            <a:extLst>
              <a:ext uri="{FF2B5EF4-FFF2-40B4-BE49-F238E27FC236}">
                <a16:creationId xmlns:a16="http://schemas.microsoft.com/office/drawing/2014/main" id="{BB382FB6-A9E2-EF7F-7CA0-87C9F55BAC84}"/>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19461" name="Rectangle 8">
            <a:extLst>
              <a:ext uri="{FF2B5EF4-FFF2-40B4-BE49-F238E27FC236}">
                <a16:creationId xmlns:a16="http://schemas.microsoft.com/office/drawing/2014/main" id="{82A7AB83-0A42-8A40-1EAC-DE6E32F116D1}"/>
              </a:ext>
            </a:extLst>
          </p:cNvPr>
          <p:cNvSpPr>
            <a:spLocks noGrp="1" noChangeArrowheads="1"/>
          </p:cNvSpPr>
          <p:nvPr>
            <p:ph idx="1"/>
          </p:nvPr>
        </p:nvSpPr>
        <p:spPr>
          <a:xfrm>
            <a:off x="609600" y="1412777"/>
            <a:ext cx="10972800" cy="1276129"/>
          </a:xfrm>
        </p:spPr>
        <p:txBody>
          <a:bodyPr/>
          <a:lstStyle/>
          <a:p>
            <a:pPr eaLnBrk="1" hangingPunct="1"/>
            <a:r>
              <a:rPr lang="en-US" altLang="it-IT"/>
              <a:t>configuration on the PCs consists of the specification of the </a:t>
            </a:r>
            <a:r>
              <a:rPr lang="en-US" altLang="it-IT" i="1"/>
              <a:t>default</a:t>
            </a:r>
            <a:r>
              <a:rPr lang="en-US" altLang="it-IT"/>
              <a:t> name server</a:t>
            </a:r>
          </a:p>
        </p:txBody>
      </p:sp>
      <p:sp>
        <p:nvSpPr>
          <p:cNvPr id="2" name="Rectangle 4">
            <a:extLst>
              <a:ext uri="{FF2B5EF4-FFF2-40B4-BE49-F238E27FC236}">
                <a16:creationId xmlns:a16="http://schemas.microsoft.com/office/drawing/2014/main" id="{DA068B98-89C4-041F-B156-7E372FE3CBD8}"/>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CD3FAE44-29F8-ACF8-522E-52875F394221}"/>
              </a:ext>
            </a:extLst>
          </p:cNvPr>
          <p:cNvSpPr>
            <a:spLocks noGrp="1" noChangeArrowheads="1"/>
          </p:cNvSpPr>
          <p:nvPr>
            <p:ph type="ftr" sz="quarter" idx="11"/>
          </p:nvPr>
        </p:nvSpPr>
        <p:spPr>
          <a:ln/>
        </p:spPr>
        <p:txBody>
          <a:bodyPr/>
          <a:lstStyle/>
          <a:p>
            <a:r>
              <a:rPr lang="it-IT" altLang="it-IT"/>
              <a:t>kathara – [ lab: dns ]</a:t>
            </a:r>
          </a:p>
        </p:txBody>
      </p:sp>
      <p:sp>
        <p:nvSpPr>
          <p:cNvPr id="19463" name="AutoShape 5">
            <a:extLst>
              <a:ext uri="{FF2B5EF4-FFF2-40B4-BE49-F238E27FC236}">
                <a16:creationId xmlns:a16="http://schemas.microsoft.com/office/drawing/2014/main" id="{CD43B628-D419-C382-9C43-0DB5F0E6027D}"/>
              </a:ext>
            </a:extLst>
          </p:cNvPr>
          <p:cNvSpPr>
            <a:spLocks noChangeArrowheads="1"/>
          </p:cNvSpPr>
          <p:nvPr/>
        </p:nvSpPr>
        <p:spPr bwMode="auto">
          <a:xfrm>
            <a:off x="7391401" y="2229738"/>
            <a:ext cx="3457575" cy="431800"/>
          </a:xfrm>
          <a:prstGeom prst="wedgeRoundRectCallout">
            <a:avLst>
              <a:gd name="adj1" fmla="val -123211"/>
              <a:gd name="adj2" fmla="val 29201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localuni.uniroma3.it</a:t>
            </a:r>
          </a:p>
        </p:txBody>
      </p:sp>
      <p:sp>
        <p:nvSpPr>
          <p:cNvPr id="19464" name="AutoShape 6">
            <a:extLst>
              <a:ext uri="{FF2B5EF4-FFF2-40B4-BE49-F238E27FC236}">
                <a16:creationId xmlns:a16="http://schemas.microsoft.com/office/drawing/2014/main" id="{6CF3D2AB-0A99-3DB4-E31D-F63AC1085419}"/>
              </a:ext>
            </a:extLst>
          </p:cNvPr>
          <p:cNvSpPr>
            <a:spLocks noChangeArrowheads="1"/>
          </p:cNvSpPr>
          <p:nvPr/>
        </p:nvSpPr>
        <p:spPr bwMode="auto">
          <a:xfrm>
            <a:off x="7391400" y="3426786"/>
            <a:ext cx="3384550" cy="1728788"/>
          </a:xfrm>
          <a:prstGeom prst="wedgeRoundRectCallout">
            <a:avLst>
              <a:gd name="adj1" fmla="val -136931"/>
              <a:gd name="adj2" fmla="val -214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suffix to append to unqualified names (e.g., asking to resolve </a:t>
            </a:r>
            <a:r>
              <a:rPr lang="en-US" altLang="it-IT" sz="2000" b="1" dirty="0">
                <a:latin typeface="Courier New" panose="02070309020205020404" pitchFamily="49" charset="0"/>
              </a:rPr>
              <a:t>dummy</a:t>
            </a:r>
            <a:r>
              <a:rPr lang="en-US" altLang="it-IT" sz="2000" dirty="0"/>
              <a:t> results in querying for </a:t>
            </a:r>
            <a:r>
              <a:rPr lang="en-US" altLang="it-IT" sz="2000" b="1" dirty="0">
                <a:latin typeface="Courier New" panose="02070309020205020404" pitchFamily="49" charset="0"/>
              </a:rPr>
              <a:t>dummy.uniroma3.it</a:t>
            </a:r>
            <a:r>
              <a:rPr lang="en-US" altLang="it-IT" sz="2000" dirty="0"/>
              <a:t>)</a:t>
            </a:r>
          </a:p>
        </p:txBody>
      </p:sp>
      <p:sp>
        <p:nvSpPr>
          <p:cNvPr id="19466" name="AutoShape 62">
            <a:extLst>
              <a:ext uri="{FF2B5EF4-FFF2-40B4-BE49-F238E27FC236}">
                <a16:creationId xmlns:a16="http://schemas.microsoft.com/office/drawing/2014/main" id="{0EAB21FD-246E-052F-253E-061F3E4BFC15}"/>
              </a:ext>
            </a:extLst>
          </p:cNvPr>
          <p:cNvSpPr>
            <a:spLocks noChangeArrowheads="1"/>
          </p:cNvSpPr>
          <p:nvPr/>
        </p:nvSpPr>
        <p:spPr bwMode="auto">
          <a:xfrm>
            <a:off x="6891338" y="5734050"/>
            <a:ext cx="3884612" cy="431800"/>
          </a:xfrm>
          <a:prstGeom prst="wedgeRoundRectCallout">
            <a:avLst>
              <a:gd name="adj1" fmla="val -101886"/>
              <a:gd name="adj2" fmla="val -827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localstart.startup.net</a:t>
            </a:r>
          </a:p>
        </p:txBody>
      </p:sp>
      <p:sp>
        <p:nvSpPr>
          <p:cNvPr id="20" name="AutoShape 6">
            <a:extLst>
              <a:ext uri="{FF2B5EF4-FFF2-40B4-BE49-F238E27FC236}">
                <a16:creationId xmlns:a16="http://schemas.microsoft.com/office/drawing/2014/main" id="{EE9E3892-C7BB-6164-2933-76245F0247EB}"/>
              </a:ext>
            </a:extLst>
          </p:cNvPr>
          <p:cNvSpPr>
            <a:spLocks noChangeArrowheads="1"/>
          </p:cNvSpPr>
          <p:nvPr/>
        </p:nvSpPr>
        <p:spPr bwMode="auto">
          <a:xfrm>
            <a:off x="117446" y="3036165"/>
            <a:ext cx="1417463" cy="1873847"/>
          </a:xfrm>
          <a:prstGeom prst="wedgeRoundRectCallout">
            <a:avLst>
              <a:gd name="adj1" fmla="val 65795"/>
              <a:gd name="adj2" fmla="val 205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perform first IPv4 and then IPv6 queries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nimBg="1"/>
      <p:bldP spid="19464" grpId="0" animBg="1"/>
      <p:bldP spid="19466"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3">
            <a:extLst>
              <a:ext uri="{FF2B5EF4-FFF2-40B4-BE49-F238E27FC236}">
                <a16:creationId xmlns:a16="http://schemas.microsoft.com/office/drawing/2014/main" id="{32A786CC-5AFD-5E7B-2675-4478A70CA240}"/>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0485" name="Rectangle 34">
            <a:extLst>
              <a:ext uri="{FF2B5EF4-FFF2-40B4-BE49-F238E27FC236}">
                <a16:creationId xmlns:a16="http://schemas.microsoft.com/office/drawing/2014/main" id="{A0D03033-0C63-8216-FBB3-0D4A6F7C1562}"/>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associations between zones and name servers</a:t>
            </a:r>
          </a:p>
          <a:p>
            <a:pPr lvl="1" eaLnBrk="1" hangingPunct="1"/>
            <a:r>
              <a:rPr lang="en-US" altLang="it-IT" dirty="0"/>
              <a:t>information about the root name servers</a:t>
            </a:r>
          </a:p>
          <a:p>
            <a:pPr lvl="1" eaLnBrk="1" hangingPunct="1"/>
            <a:r>
              <a:rPr lang="en-US" altLang="it-IT" dirty="0"/>
              <a:t>authoritative information</a:t>
            </a:r>
          </a:p>
          <a:p>
            <a:pPr lvl="2"/>
            <a:r>
              <a:rPr lang="en-US" altLang="it-IT" dirty="0"/>
              <a:t>associations between names and IP addresses</a:t>
            </a:r>
          </a:p>
          <a:p>
            <a:pPr lvl="1" eaLnBrk="1" hangingPunct="1"/>
            <a:r>
              <a:rPr lang="en-US" altLang="it-IT" dirty="0"/>
              <a:t>authorization to resolve recursive queries</a:t>
            </a:r>
          </a:p>
        </p:txBody>
      </p:sp>
      <p:sp>
        <p:nvSpPr>
          <p:cNvPr id="2" name="Rectangle 4">
            <a:extLst>
              <a:ext uri="{FF2B5EF4-FFF2-40B4-BE49-F238E27FC236}">
                <a16:creationId xmlns:a16="http://schemas.microsoft.com/office/drawing/2014/main" id="{42AAD877-D33E-AEEC-1FCF-5648970D42EF}"/>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AD8A232C-14E4-F22E-6170-2886F17AB678}"/>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20B99C-7312-58EA-68D7-2A395FB8EEC1}"/>
              </a:ext>
            </a:extLst>
          </p:cNvPr>
          <p:cNvGrpSpPr/>
          <p:nvPr/>
        </p:nvGrpSpPr>
        <p:grpSpPr>
          <a:xfrm>
            <a:off x="770718" y="2606904"/>
            <a:ext cx="8035145" cy="3672408"/>
            <a:chOff x="2039933" y="1347406"/>
            <a:chExt cx="8035145" cy="3672408"/>
          </a:xfrm>
        </p:grpSpPr>
        <p:grpSp>
          <p:nvGrpSpPr>
            <p:cNvPr id="5" name="Group 4">
              <a:extLst>
                <a:ext uri="{FF2B5EF4-FFF2-40B4-BE49-F238E27FC236}">
                  <a16:creationId xmlns:a16="http://schemas.microsoft.com/office/drawing/2014/main" id="{8255C7FA-391C-7E96-4809-C3274E9930CC}"/>
                </a:ext>
              </a:extLst>
            </p:cNvPr>
            <p:cNvGrpSpPr/>
            <p:nvPr/>
          </p:nvGrpSpPr>
          <p:grpSpPr>
            <a:xfrm>
              <a:off x="2039933" y="1347406"/>
              <a:ext cx="8035145" cy="3672408"/>
              <a:chOff x="2116183" y="1995487"/>
              <a:chExt cx="6661106" cy="3672408"/>
            </a:xfrm>
          </p:grpSpPr>
          <p:sp>
            <p:nvSpPr>
              <p:cNvPr id="10" name="Rectangle 9">
                <a:extLst>
                  <a:ext uri="{FF2B5EF4-FFF2-40B4-BE49-F238E27FC236}">
                    <a16:creationId xmlns:a16="http://schemas.microsoft.com/office/drawing/2014/main" id="{3C033327-2D5A-C7BB-4A4D-6EBA8F99CDE8}"/>
                  </a:ext>
                </a:extLst>
              </p:cNvPr>
              <p:cNvSpPr/>
              <p:nvPr/>
            </p:nvSpPr>
            <p:spPr>
              <a:xfrm>
                <a:off x="2116184" y="2203269"/>
                <a:ext cx="6661105" cy="346462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named.conf</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include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named.conf.options</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hint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db.root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"uniroma3.it"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master;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680DEFFA-A14B-E76C-63D7-B960C1E6A79C}"/>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8DD21389-8F7C-2B4C-1A54-9C127485B271}"/>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64DD3CEA-30C7-3D7B-FAE3-B3C8DF2F2850}"/>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6BB5416-0E46-9030-A2F7-1FA5E470D390}"/>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65FCFEE-D64A-A117-4441-A03A49ED327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1509" name="Rectangle 40">
            <a:extLst>
              <a:ext uri="{FF2B5EF4-FFF2-40B4-BE49-F238E27FC236}">
                <a16:creationId xmlns:a16="http://schemas.microsoft.com/office/drawing/2014/main" id="{1F413C2E-27F3-852B-B217-F0A2328DA70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1510" name="Rectangle 41">
            <a:extLst>
              <a:ext uri="{FF2B5EF4-FFF2-40B4-BE49-F238E27FC236}">
                <a16:creationId xmlns:a16="http://schemas.microsoft.com/office/drawing/2014/main" id="{B2DE33EF-F7D7-5B70-6ADC-7F046FB42C2A}"/>
              </a:ext>
            </a:extLst>
          </p:cNvPr>
          <p:cNvSpPr>
            <a:spLocks noGrp="1" noChangeArrowheads="1"/>
          </p:cNvSpPr>
          <p:nvPr>
            <p:ph idx="1"/>
          </p:nvPr>
        </p:nvSpPr>
        <p:spPr>
          <a:xfrm>
            <a:off x="609600" y="1412777"/>
            <a:ext cx="10972800" cy="3102707"/>
          </a:xfrm>
        </p:spPr>
        <p:txBody>
          <a:bodyPr/>
          <a:lstStyle/>
          <a:p>
            <a:pPr eaLnBrk="1" hangingPunct="1"/>
            <a:r>
              <a:rPr lang="en-US" altLang="it-IT"/>
              <a:t>configuration on the name servers specifies</a:t>
            </a:r>
          </a:p>
          <a:p>
            <a:pPr lvl="1" eaLnBrk="1" hangingPunct="1"/>
            <a:r>
              <a:rPr lang="en-US" altLang="it-IT"/>
              <a:t>associations between zones and name servers</a:t>
            </a:r>
          </a:p>
        </p:txBody>
      </p:sp>
      <p:sp>
        <p:nvSpPr>
          <p:cNvPr id="2" name="Rectangle 4">
            <a:extLst>
              <a:ext uri="{FF2B5EF4-FFF2-40B4-BE49-F238E27FC236}">
                <a16:creationId xmlns:a16="http://schemas.microsoft.com/office/drawing/2014/main" id="{F98DBD0B-676F-8830-0D15-A00360855B69}"/>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17F1B099-8BAA-C411-3149-CF045CAC2B46}"/>
              </a:ext>
            </a:extLst>
          </p:cNvPr>
          <p:cNvSpPr>
            <a:spLocks noGrp="1" noChangeArrowheads="1"/>
          </p:cNvSpPr>
          <p:nvPr>
            <p:ph type="ftr" sz="quarter" idx="11"/>
          </p:nvPr>
        </p:nvSpPr>
        <p:spPr>
          <a:ln/>
        </p:spPr>
        <p:txBody>
          <a:bodyPr/>
          <a:lstStyle/>
          <a:p>
            <a:r>
              <a:rPr lang="it-IT" altLang="it-IT"/>
              <a:t>kathara – [ lab: dns ]</a:t>
            </a:r>
          </a:p>
        </p:txBody>
      </p:sp>
      <p:sp>
        <p:nvSpPr>
          <p:cNvPr id="21507" name="Segnaposto piè di pagina 4">
            <a:extLst>
              <a:ext uri="{FF2B5EF4-FFF2-40B4-BE49-F238E27FC236}">
                <a16:creationId xmlns:a16="http://schemas.microsoft.com/office/drawing/2014/main" id="{90DA1258-8F2E-4365-39AB-24E0334C7F90}"/>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1512" name="AutoShape 6">
            <a:extLst>
              <a:ext uri="{FF2B5EF4-FFF2-40B4-BE49-F238E27FC236}">
                <a16:creationId xmlns:a16="http://schemas.microsoft.com/office/drawing/2014/main" id="{4A1C92DA-5E76-6517-8341-01E0988A28CA}"/>
              </a:ext>
            </a:extLst>
          </p:cNvPr>
          <p:cNvSpPr>
            <a:spLocks noChangeArrowheads="1"/>
          </p:cNvSpPr>
          <p:nvPr/>
        </p:nvSpPr>
        <p:spPr bwMode="auto">
          <a:xfrm>
            <a:off x="7613651" y="3452525"/>
            <a:ext cx="4162178" cy="936625"/>
          </a:xfrm>
          <a:prstGeom prst="wedgeRoundRectCallout">
            <a:avLst>
              <a:gd name="adj1" fmla="val -125035"/>
              <a:gd name="adj2" fmla="val 50054"/>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information about the root name server</a:t>
            </a:r>
            <a:endParaRPr lang="en-US" altLang="it-IT" sz="2000" b="1"/>
          </a:p>
        </p:txBody>
      </p:sp>
      <p:sp>
        <p:nvSpPr>
          <p:cNvPr id="21513" name="AutoShape 7">
            <a:extLst>
              <a:ext uri="{FF2B5EF4-FFF2-40B4-BE49-F238E27FC236}">
                <a16:creationId xmlns:a16="http://schemas.microsoft.com/office/drawing/2014/main" id="{45118E26-EE9A-5563-3B30-B60E4031EE13}"/>
              </a:ext>
            </a:extLst>
          </p:cNvPr>
          <p:cNvSpPr>
            <a:spLocks noChangeArrowheads="1"/>
          </p:cNvSpPr>
          <p:nvPr/>
        </p:nvSpPr>
        <p:spPr bwMode="auto">
          <a:xfrm>
            <a:off x="7613650" y="4515486"/>
            <a:ext cx="4162178" cy="911682"/>
          </a:xfrm>
          <a:prstGeom prst="wedgeRoundRectCallout">
            <a:avLst>
              <a:gd name="adj1" fmla="val -163761"/>
              <a:gd name="adj2" fmla="val 57052"/>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we are the primary master for zone </a:t>
            </a:r>
            <a:r>
              <a:rPr lang="en-US" altLang="it-IT" sz="2400" b="1" dirty="0">
                <a:latin typeface="Courier New" panose="02070309020205020404" pitchFamily="49" charset="0"/>
              </a:rPr>
              <a:t>uniroma3.it</a:t>
            </a:r>
            <a:endParaRPr lang="en-US" altLang="it-IT" sz="2400" b="1" dirty="0"/>
          </a:p>
        </p:txBody>
      </p:sp>
      <p:sp>
        <p:nvSpPr>
          <p:cNvPr id="21514" name="AutoShape 42">
            <a:extLst>
              <a:ext uri="{FF2B5EF4-FFF2-40B4-BE49-F238E27FC236}">
                <a16:creationId xmlns:a16="http://schemas.microsoft.com/office/drawing/2014/main" id="{16806947-9001-C214-A799-21DEC4244CD1}"/>
              </a:ext>
            </a:extLst>
          </p:cNvPr>
          <p:cNvSpPr>
            <a:spLocks noChangeArrowheads="1"/>
          </p:cNvSpPr>
          <p:nvPr/>
        </p:nvSpPr>
        <p:spPr bwMode="auto">
          <a:xfrm>
            <a:off x="7613650" y="5584827"/>
            <a:ext cx="4162178" cy="799861"/>
          </a:xfrm>
          <a:prstGeom prst="wedgeRoundRectCallout">
            <a:avLst>
              <a:gd name="adj1" fmla="val -100393"/>
              <a:gd name="adj2" fmla="val -25925"/>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tIns="18000" bIns="180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data about the names in this zone</a:t>
            </a:r>
            <a:endParaRPr lang="en-US" altLang="it-IT" sz="2000" b="1"/>
          </a:p>
        </p:txBody>
      </p:sp>
      <p:sp>
        <p:nvSpPr>
          <p:cNvPr id="12" name="AutoShape 6">
            <a:extLst>
              <a:ext uri="{FF2B5EF4-FFF2-40B4-BE49-F238E27FC236}">
                <a16:creationId xmlns:a16="http://schemas.microsoft.com/office/drawing/2014/main" id="{074F1B02-8163-CD41-D8AF-DC8501CAC357}"/>
              </a:ext>
            </a:extLst>
          </p:cNvPr>
          <p:cNvSpPr>
            <a:spLocks noChangeArrowheads="1"/>
          </p:cNvSpPr>
          <p:nvPr/>
        </p:nvSpPr>
        <p:spPr bwMode="auto">
          <a:xfrm>
            <a:off x="7613650" y="2447397"/>
            <a:ext cx="4162178" cy="936625"/>
          </a:xfrm>
          <a:prstGeom prst="wedgeRoundRectCallout">
            <a:avLst>
              <a:gd name="adj1" fmla="val -93815"/>
              <a:gd name="adj2" fmla="val 42570"/>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include some additional configuration</a:t>
            </a:r>
            <a:endParaRPr lang="en-US" altLang="it-IT"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animBg="1"/>
      <p:bldP spid="21513" grpId="0" animBg="1"/>
      <p:bldP spid="21514"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additional configuration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80927"/>
            <a:ext cx="8035145" cy="2592289"/>
            <a:chOff x="2039933" y="1347406"/>
            <a:chExt cx="8035145" cy="259228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2592289"/>
              <a:chOff x="2116183" y="1995487"/>
              <a:chExt cx="6661106" cy="259228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70"/>
                <a:ext cx="6661105" cy="238450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root@</a:t>
                </a:r>
                <a:r>
                  <a:rPr lang="it-IT" kern="0">
                    <a:solidFill>
                      <a:prstClr val="white">
                        <a:lumMod val="65000"/>
                      </a:prstClr>
                    </a:solidFill>
                    <a:latin typeface="Lucida Console" panose="020B060904050402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 </a:t>
                </a:r>
                <a:r>
                  <a:rPr kumimoji="0" lang="it-IT" sz="1800" b="1" i="0" u="none" strike="noStrike" kern="0" cap="none" spc="0" normalizeH="0" baseline="0" noProof="0" err="1">
                    <a:ln>
                      <a:noFill/>
                    </a:ln>
                    <a:solidFill>
                      <a:prstClr val="white"/>
                    </a:solidFill>
                    <a:effectLst/>
                    <a:uLnTx/>
                    <a:uFillTx/>
                    <a:latin typeface="Lucida Console" panose="020B0609040504020204" pitchFamily="49" charset="0"/>
                  </a:rPr>
                  <a:t>cat</a:t>
                </a:r>
                <a:r>
                  <a:rPr kumimoji="0" lang="it-IT" sz="1800" b="1" i="0" u="none" strike="noStrike" kern="0" cap="none" spc="0" normalizeH="0" baseline="0" noProof="0">
                    <a:ln>
                      <a:noFill/>
                    </a:ln>
                    <a:solidFill>
                      <a:prstClr val="white"/>
                    </a:solidFill>
                    <a:effectLst/>
                    <a:uLnTx/>
                    <a:uFillTx/>
                    <a:latin typeface="Lucida Console" panose="020B0609040504020204" pitchFamily="49" charset="0"/>
                  </a:rPr>
                  <a:t> </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etc</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bind</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named.conf.options</a:t>
                </a:r>
                <a:endParaRPr lang="it-IT" b="1" kern="0">
                  <a:solidFill>
                    <a:prstClr val="white"/>
                  </a:solidFill>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    directory "/var/cache/</a:t>
                </a:r>
                <a:r>
                  <a:rPr kumimoji="0" lang="it-IT" sz="1800" b="0" i="0" u="none" strike="noStrike" kern="0" cap="none" spc="0" normalizeH="0" baseline="0" noProof="0" err="1">
                    <a:ln>
                      <a:noFill/>
                    </a:ln>
                    <a:solidFill>
                      <a:prstClr val="white"/>
                    </a:solidFill>
                    <a:effectLst/>
                    <a:uLnTx/>
                    <a:uFillTx/>
                    <a:latin typeface="Lucida Console" panose="020B0609040504020204" pitchFamily="49" charset="0"/>
                  </a:rPr>
                  <a:t>bind</a:t>
                </a: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616825" y="4450005"/>
            <a:ext cx="3965575" cy="1716934"/>
          </a:xfrm>
          <a:prstGeom prst="wedgeRoundRectCallout">
            <a:avLst>
              <a:gd name="adj1" fmla="val -86150"/>
              <a:gd name="adj2" fmla="val -8583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use this folder to store the cache.</a:t>
            </a:r>
          </a:p>
          <a:p>
            <a:pPr algn="ctr">
              <a:spcBef>
                <a:spcPct val="0"/>
              </a:spcBef>
              <a:buClrTx/>
              <a:buSzTx/>
              <a:buFontTx/>
              <a:buNone/>
            </a:pPr>
            <a:r>
              <a:rPr lang="en-US" altLang="it-IT" sz="2400"/>
              <a:t>COMPULSORY, otherwise, named wont ‘t start</a:t>
            </a:r>
          </a:p>
        </p:txBody>
      </p:sp>
    </p:spTree>
    <p:extLst>
      <p:ext uri="{BB962C8B-B14F-4D97-AF65-F5344CB8AC3E}">
        <p14:creationId xmlns:p14="http://schemas.microsoft.com/office/powerpoint/2010/main" val="32198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31F4-60CF-987D-230D-5A827FFA7161}"/>
              </a:ext>
            </a:extLst>
          </p:cNvPr>
          <p:cNvSpPr>
            <a:spLocks noGrp="1"/>
          </p:cNvSpPr>
          <p:nvPr>
            <p:ph type="title"/>
          </p:nvPr>
        </p:nvSpPr>
        <p:spPr/>
        <p:txBody>
          <a:bodyPr/>
          <a:lstStyle/>
          <a:p>
            <a:r>
              <a:rPr lang="en-GB"/>
              <a:t>format of a resource record</a:t>
            </a:r>
          </a:p>
        </p:txBody>
      </p:sp>
      <p:sp>
        <p:nvSpPr>
          <p:cNvPr id="3" name="Content Placeholder 2">
            <a:extLst>
              <a:ext uri="{FF2B5EF4-FFF2-40B4-BE49-F238E27FC236}">
                <a16:creationId xmlns:a16="http://schemas.microsoft.com/office/drawing/2014/main" id="{9F47AB9C-6602-3E4E-CDCF-FC5681511FC8}"/>
              </a:ext>
            </a:extLst>
          </p:cNvPr>
          <p:cNvSpPr>
            <a:spLocks noGrp="1"/>
          </p:cNvSpPr>
          <p:nvPr>
            <p:ph idx="1"/>
          </p:nvPr>
        </p:nvSpPr>
        <p:spPr/>
        <p:txBody>
          <a:bodyPr/>
          <a:lstStyle/>
          <a:p>
            <a:pPr marL="0" indent="0" algn="ctr">
              <a:buNone/>
            </a:pPr>
            <a:r>
              <a:rPr lang="en-GB" dirty="0">
                <a:latin typeface="Courier New" panose="02070309020205020404" pitchFamily="49" charset="0"/>
                <a:cs typeface="Courier New" panose="02070309020205020404" pitchFamily="49" charset="0"/>
              </a:rPr>
              <a:t>&lt;domain&gt; &lt;class&gt; &lt;type&gt; &lt;</a:t>
            </a:r>
            <a:r>
              <a:rPr lang="en-GB" dirty="0" err="1">
                <a:latin typeface="Courier New" panose="02070309020205020404" pitchFamily="49" charset="0"/>
                <a:cs typeface="Courier New" panose="02070309020205020404" pitchFamily="49" charset="0"/>
              </a:rPr>
              <a:t>rdata</a:t>
            </a:r>
            <a:r>
              <a:rPr lang="en-GB" dirty="0">
                <a:latin typeface="Courier New" panose="02070309020205020404" pitchFamily="49" charset="0"/>
                <a:cs typeface="Courier New" panose="02070309020205020404" pitchFamily="49" charset="0"/>
              </a:rPr>
              <a:t>&gt;</a:t>
            </a:r>
            <a:endParaRPr lang="en-GB" dirty="0"/>
          </a:p>
          <a:p>
            <a:r>
              <a:rPr lang="en-GB" dirty="0"/>
              <a:t>domain:	the record owner (=domain to which the record refers)</a:t>
            </a:r>
          </a:p>
          <a:p>
            <a:r>
              <a:rPr lang="en-GB" dirty="0"/>
              <a:t>class:	usually IN (=Internet system); may be HS (=</a:t>
            </a:r>
            <a:r>
              <a:rPr lang="en-GB" dirty="0" err="1"/>
              <a:t>hesiod</a:t>
            </a:r>
            <a:r>
              <a:rPr lang="en-GB" dirty="0"/>
              <a:t>) or CH (=chaos)</a:t>
            </a:r>
          </a:p>
          <a:p>
            <a:r>
              <a:rPr lang="en-GB" dirty="0"/>
              <a:t>type:	see next slide...</a:t>
            </a:r>
          </a:p>
          <a:p>
            <a:r>
              <a:rPr lang="en-GB" dirty="0" err="1"/>
              <a:t>rdata</a:t>
            </a:r>
            <a:r>
              <a:rPr lang="en-GB" dirty="0"/>
              <a:t>:	record data (depends on the record type)</a:t>
            </a:r>
          </a:p>
        </p:txBody>
      </p:sp>
      <p:sp>
        <p:nvSpPr>
          <p:cNvPr id="4" name="Date Placeholder 3">
            <a:extLst>
              <a:ext uri="{FF2B5EF4-FFF2-40B4-BE49-F238E27FC236}">
                <a16:creationId xmlns:a16="http://schemas.microsoft.com/office/drawing/2014/main" id="{017AC74A-7B92-4019-7F26-A9928B3F6C7A}"/>
              </a:ext>
            </a:extLst>
          </p:cNvPr>
          <p:cNvSpPr>
            <a:spLocks noGrp="1"/>
          </p:cNvSpPr>
          <p:nvPr>
            <p:ph type="dt" sz="half" idx="10"/>
          </p:nvPr>
        </p:nvSpPr>
        <p:spPr/>
        <p:txBody>
          <a:bodyPr/>
          <a:lstStyle/>
          <a:p>
            <a:r>
              <a:rPr lang="en-US" altLang="it-IT"/>
              <a:t>last update: Dec 2024</a:t>
            </a:r>
            <a:endParaRPr lang="it-IT" altLang="it-IT" dirty="0"/>
          </a:p>
        </p:txBody>
      </p:sp>
      <p:sp>
        <p:nvSpPr>
          <p:cNvPr id="5" name="Footer Placeholder 4">
            <a:extLst>
              <a:ext uri="{FF2B5EF4-FFF2-40B4-BE49-F238E27FC236}">
                <a16:creationId xmlns:a16="http://schemas.microsoft.com/office/drawing/2014/main" id="{B41CDCAD-D176-2BB5-65DC-AFFA272A2D29}"/>
              </a:ext>
            </a:extLst>
          </p:cNvPr>
          <p:cNvSpPr>
            <a:spLocks noGrp="1"/>
          </p:cNvSpPr>
          <p:nvPr>
            <p:ph type="ftr" sz="quarter" idx="11"/>
          </p:nvPr>
        </p:nvSpPr>
        <p:spPr/>
        <p:txBody>
          <a:bodyPr/>
          <a:lstStyle/>
          <a:p>
            <a:r>
              <a:rPr lang="it-IT" altLang="it-IT"/>
              <a:t>kathara – [ lab: dns ]</a:t>
            </a:r>
          </a:p>
        </p:txBody>
      </p:sp>
    </p:spTree>
    <p:extLst>
      <p:ext uri="{BB962C8B-B14F-4D97-AF65-F5344CB8AC3E}">
        <p14:creationId xmlns:p14="http://schemas.microsoft.com/office/powerpoint/2010/main" val="156288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33E7D22-5CF5-5EF7-7050-019D73304FC2}"/>
              </a:ext>
            </a:extLst>
          </p:cNvPr>
          <p:cNvSpPr>
            <a:spLocks noGrp="1" noChangeArrowheads="1"/>
          </p:cNvSpPr>
          <p:nvPr>
            <p:ph type="title"/>
          </p:nvPr>
        </p:nvSpPr>
        <p:spPr/>
        <p:txBody>
          <a:bodyPr/>
          <a:lstStyle/>
          <a:p>
            <a:pPr eaLnBrk="1" hangingPunct="1"/>
            <a:r>
              <a:rPr lang="en-US" altLang="it-IT"/>
              <a:t>copyright notice</a:t>
            </a:r>
          </a:p>
        </p:txBody>
      </p:sp>
      <p:sp>
        <p:nvSpPr>
          <p:cNvPr id="7173" name="Rectangle 3">
            <a:extLst>
              <a:ext uri="{FF2B5EF4-FFF2-40B4-BE49-F238E27FC236}">
                <a16:creationId xmlns:a16="http://schemas.microsoft.com/office/drawing/2014/main" id="{6157AC31-F04C-0906-F84B-58067C6761B2}"/>
              </a:ext>
            </a:extLst>
          </p:cNvPr>
          <p:cNvSpPr>
            <a:spLocks noGrp="1" noChangeArrowheads="1"/>
          </p:cNvSpPr>
          <p:nvPr>
            <p:ph idx="1"/>
          </p:nvPr>
        </p:nvSpPr>
        <p:spPr/>
        <p:txBody>
          <a:bodyPr/>
          <a:lstStyle/>
          <a:p>
            <a:pPr eaLnBrk="1" hangingPunct="1">
              <a:lnSpc>
                <a:spcPct val="80000"/>
              </a:lnSpc>
            </a:pPr>
            <a:r>
              <a:rPr lang="it-IT" altLang="it-IT" sz="1800"/>
              <a:t>All the pages/slides in this presentation, including but not limited to, images, photos, animations, videos, sounds, music, and text (hereby referred to as “material”) are protected by copyright.</a:t>
            </a:r>
          </a:p>
          <a:p>
            <a:pPr eaLnBrk="1" hangingPunct="1">
              <a:lnSpc>
                <a:spcPct val="80000"/>
              </a:lnSpc>
            </a:pPr>
            <a:r>
              <a:rPr lang="it-IT" altLang="it-IT" sz="1800"/>
              <a:t>This material, with the exception of some multimedia elements licensed by other organizations, is property of the authors and/or organizations appearing in the first slide.</a:t>
            </a:r>
          </a:p>
          <a:p>
            <a:pPr eaLnBrk="1" hangingPunct="1">
              <a:lnSpc>
                <a:spcPct val="80000"/>
              </a:lnSpc>
            </a:pPr>
            <a:r>
              <a:rPr lang="it-IT" altLang="it-IT" sz="1800"/>
              <a:t>This material, or its parts, can be reproduced and used for didactical purposes within universities and schools, provided that this happens for non-profit purposes.</a:t>
            </a:r>
          </a:p>
          <a:p>
            <a:pPr eaLnBrk="1" hangingPunct="1">
              <a:lnSpc>
                <a:spcPct val="80000"/>
              </a:lnSpc>
            </a:pPr>
            <a:r>
              <a:rPr lang="it-IT" altLang="it-IT" sz="1800"/>
              <a:t>Information contained in this material cannot be used within network design projects or other products of any kind.</a:t>
            </a:r>
          </a:p>
          <a:p>
            <a:pPr eaLnBrk="1" hangingPunct="1">
              <a:lnSpc>
                <a:spcPct val="80000"/>
              </a:lnSpc>
            </a:pPr>
            <a:r>
              <a:rPr lang="it-IT" altLang="it-IT" sz="1800"/>
              <a:t>Any other use is prohibited, unless explicitly authorized by the authors on the basis of an explicit agreement.</a:t>
            </a:r>
          </a:p>
          <a:p>
            <a:pPr eaLnBrk="1" hangingPunct="1">
              <a:lnSpc>
                <a:spcPct val="80000"/>
              </a:lnSpc>
            </a:pPr>
            <a:r>
              <a:rPr lang="it-IT" altLang="it-IT" sz="180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it-IT" altLang="it-IT" sz="1800"/>
              <a:t>This copyright notice must always be redistributed together with the material, or its portions.</a:t>
            </a:r>
            <a:endParaRPr lang="en-US" altLang="it-IT" sz="1800"/>
          </a:p>
        </p:txBody>
      </p:sp>
      <p:sp>
        <p:nvSpPr>
          <p:cNvPr id="2" name="Rectangle 4">
            <a:extLst>
              <a:ext uri="{FF2B5EF4-FFF2-40B4-BE49-F238E27FC236}">
                <a16:creationId xmlns:a16="http://schemas.microsoft.com/office/drawing/2014/main" id="{E19FA17D-1781-F100-43F5-170ED2A8CE11}"/>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EE2175F9-D351-4C3B-DB6A-BDF4605F622C}"/>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308969D9-343B-856F-1FD5-1A5815D53D8C}"/>
              </a:ext>
            </a:extLst>
          </p:cNvPr>
          <p:cNvSpPr>
            <a:spLocks noGrp="1" noChangeArrowheads="1"/>
          </p:cNvSpPr>
          <p:nvPr>
            <p:ph type="title"/>
          </p:nvPr>
        </p:nvSpPr>
        <p:spPr>
          <a:xfrm>
            <a:off x="1638300" y="-26988"/>
            <a:ext cx="8915400" cy="1143001"/>
          </a:xfrm>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 name="Rectangle 4">
            <a:extLst>
              <a:ext uri="{FF2B5EF4-FFF2-40B4-BE49-F238E27FC236}">
                <a16:creationId xmlns:a16="http://schemas.microsoft.com/office/drawing/2014/main" id="{70069998-5B82-F111-4D6D-AF6F8E6810CD}"/>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B6ECC73B-5C15-E7CD-06DD-3BB1EC256597}"/>
              </a:ext>
            </a:extLst>
          </p:cNvPr>
          <p:cNvSpPr>
            <a:spLocks noGrp="1" noChangeArrowheads="1"/>
          </p:cNvSpPr>
          <p:nvPr>
            <p:ph type="ftr" sz="quarter" idx="11"/>
          </p:nvPr>
        </p:nvSpPr>
        <p:spPr>
          <a:ln/>
        </p:spPr>
        <p:txBody>
          <a:bodyPr/>
          <a:lstStyle/>
          <a:p>
            <a:r>
              <a:rPr lang="it-IT" altLang="it-IT"/>
              <a:t>kathara – [ lab: dns ]</a:t>
            </a:r>
          </a:p>
        </p:txBody>
      </p:sp>
      <p:sp>
        <p:nvSpPr>
          <p:cNvPr id="23554" name="Segnaposto data 2">
            <a:extLst>
              <a:ext uri="{FF2B5EF4-FFF2-40B4-BE49-F238E27FC236}">
                <a16:creationId xmlns:a16="http://schemas.microsoft.com/office/drawing/2014/main" id="{AB66D0B6-D0C0-B99E-253F-3D0CCB4BF238}"/>
              </a:ext>
            </a:extLst>
          </p:cNvPr>
          <p:cNvSpPr txBox="1">
            <a:spLocks noGrp="1"/>
          </p:cNvSpPr>
          <p:nvPr/>
        </p:nvSpPr>
        <p:spPr bwMode="auto">
          <a:xfrm>
            <a:off x="8670925" y="6453189"/>
            <a:ext cx="2260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r" eaLnBrk="1" hangingPunct="1">
              <a:spcBef>
                <a:spcPct val="0"/>
              </a:spcBef>
              <a:buClrTx/>
              <a:buSzTx/>
              <a:buFontTx/>
              <a:buNone/>
            </a:pPr>
            <a:r>
              <a:rPr lang="it-IT" altLang="it-IT" sz="1400"/>
              <a:t>last update: </a:t>
            </a:r>
            <a:r>
              <a:rPr lang="en-US" altLang="it-IT" sz="1400"/>
              <a:t>Nov 2018</a:t>
            </a:r>
            <a:endParaRPr lang="it-IT" altLang="it-IT" sz="1400"/>
          </a:p>
        </p:txBody>
      </p:sp>
      <p:sp>
        <p:nvSpPr>
          <p:cNvPr id="23555" name="Segnaposto piè di pagina 3">
            <a:extLst>
              <a:ext uri="{FF2B5EF4-FFF2-40B4-BE49-F238E27FC236}">
                <a16:creationId xmlns:a16="http://schemas.microsoft.com/office/drawing/2014/main" id="{0A041630-3830-32CF-A2F5-4F90DFB6DB09}"/>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3556" name="Rectangle 2">
            <a:extLst>
              <a:ext uri="{FF2B5EF4-FFF2-40B4-BE49-F238E27FC236}">
                <a16:creationId xmlns:a16="http://schemas.microsoft.com/office/drawing/2014/main" id="{262EDA76-5A16-D5F5-14AB-BF22C3EE2D69}"/>
              </a:ext>
            </a:extLst>
          </p:cNvPr>
          <p:cNvSpPr>
            <a:spLocks noChangeArrowheads="1"/>
          </p:cNvSpPr>
          <p:nvPr/>
        </p:nvSpPr>
        <p:spPr bwMode="auto">
          <a:xfrm>
            <a:off x="1143000" y="6381750"/>
            <a:ext cx="9906000" cy="476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3558" name="AutoShape 31">
            <a:extLst>
              <a:ext uri="{FF2B5EF4-FFF2-40B4-BE49-F238E27FC236}">
                <a16:creationId xmlns:a16="http://schemas.microsoft.com/office/drawing/2014/main" id="{F181AFDC-4862-F5DE-F50E-1810F23ECA95}"/>
              </a:ext>
            </a:extLst>
          </p:cNvPr>
          <p:cNvSpPr>
            <a:spLocks noChangeArrowheads="1"/>
          </p:cNvSpPr>
          <p:nvPr/>
        </p:nvSpPr>
        <p:spPr bwMode="auto">
          <a:xfrm>
            <a:off x="1479551" y="1196976"/>
            <a:ext cx="9237663" cy="5445125"/>
          </a:xfrm>
          <a:prstGeom prst="foldedCorner">
            <a:avLst>
              <a:gd name="adj" fmla="val 5773"/>
            </a:avLst>
          </a:prstGeom>
          <a:solidFill>
            <a:schemeClr val="bg1"/>
          </a:solidFill>
          <a:ln w="12700">
            <a:solidFill>
              <a:schemeClr val="tx1"/>
            </a:solidFill>
            <a:round/>
            <a:headEnd/>
            <a:tailEnd/>
          </a:ln>
          <a:effectLst>
            <a:outerShdw dist="107763" dir="2700000" algn="ctr" rotWithShape="0">
              <a:schemeClr val="bg2"/>
            </a:outerShdw>
          </a:effectLst>
        </p:spPr>
        <p:txBody>
          <a:bodyPr/>
          <a:lstStyle>
            <a:lvl1pPr>
              <a:spcBef>
                <a:spcPct val="20000"/>
              </a:spcBef>
              <a:buClr>
                <a:schemeClr val="tx2"/>
              </a:buClr>
              <a:buSzPct val="70000"/>
              <a:buFont typeface="Wingdings" pitchFamily="2" charset="2"/>
              <a:buChar char="n"/>
              <a:tabLst>
                <a:tab pos="1338263" algn="l"/>
              </a:tabLst>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tabLst>
                <a:tab pos="1338263" algn="l"/>
              </a:tabLst>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tabLst>
                <a:tab pos="1338263" algn="l"/>
              </a:tabLst>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tabLst>
                <a:tab pos="1338263" algn="l"/>
              </a:tabLst>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tabLst>
                <a:tab pos="1338263"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available record types</a:t>
            </a:r>
          </a:p>
          <a:p>
            <a:pPr eaLnBrk="1" hangingPunct="1">
              <a:lnSpc>
                <a:spcPct val="70000"/>
              </a:lnSpc>
              <a:spcBef>
                <a:spcPct val="0"/>
              </a:spcBef>
              <a:buClrTx/>
              <a:buSzTx/>
              <a:buFontTx/>
              <a:buNone/>
            </a:pPr>
            <a:r>
              <a:rPr lang="en-US" altLang="it-IT" sz="1400" b="1">
                <a:latin typeface="Courier New" panose="02070309020205020404" pitchFamily="49" charset="0"/>
              </a:rPr>
              <a:t>A     a host address.</a:t>
            </a:r>
          </a:p>
          <a:p>
            <a:pPr eaLnBrk="1" hangingPunct="1">
              <a:lnSpc>
                <a:spcPct val="70000"/>
              </a:lnSpc>
              <a:spcBef>
                <a:spcPct val="0"/>
              </a:spcBef>
              <a:buClrTx/>
              <a:buSzTx/>
              <a:buNone/>
            </a:pPr>
            <a:r>
              <a:rPr lang="en-US" altLang="it-IT" sz="1400">
                <a:latin typeface="Courier New" panose="02070309020205020404" pitchFamily="49" charset="0"/>
              </a:rPr>
              <a:t>A6    Obsolete format of IPv6 address</a:t>
            </a:r>
            <a:r>
              <a:rPr lang="en-US" altLang="it-IT" sz="1400" b="1">
                <a:latin typeface="Courier New" panose="02070309020205020404" pitchFamily="49" charset="0"/>
              </a:rPr>
              <a:t>.</a:t>
            </a:r>
          </a:p>
          <a:p>
            <a:pPr eaLnBrk="1" hangingPunct="1">
              <a:lnSpc>
                <a:spcPct val="70000"/>
              </a:lnSpc>
              <a:spcBef>
                <a:spcPct val="0"/>
              </a:spcBef>
              <a:buClrTx/>
              <a:buSzTx/>
              <a:buFontTx/>
              <a:buNone/>
            </a:pPr>
            <a:r>
              <a:rPr lang="en-US" altLang="it-IT" sz="1400" b="1">
                <a:latin typeface="Courier New" panose="02070309020205020404" pitchFamily="49" charset="0"/>
              </a:rPr>
              <a:t>AAAA  an IPv6 address.</a:t>
            </a:r>
          </a:p>
          <a:p>
            <a:pPr eaLnBrk="1" hangingPunct="1">
              <a:lnSpc>
                <a:spcPct val="70000"/>
              </a:lnSpc>
              <a:spcBef>
                <a:spcPct val="0"/>
              </a:spcBef>
              <a:buClrTx/>
              <a:buSzTx/>
              <a:buFontTx/>
              <a:buNone/>
            </a:pPr>
            <a:r>
              <a:rPr lang="en-US" altLang="it-IT" sz="1400">
                <a:latin typeface="Courier New" panose="02070309020205020404" pitchFamily="49" charset="0"/>
              </a:rPr>
              <a:t>AFSDB (x) location of AFS database servers. Experimental.</a:t>
            </a:r>
          </a:p>
          <a:p>
            <a:pPr eaLnBrk="1" hangingPunct="1">
              <a:lnSpc>
                <a:spcPct val="70000"/>
              </a:lnSpc>
              <a:spcBef>
                <a:spcPct val="0"/>
              </a:spcBef>
              <a:buClrTx/>
              <a:buSzTx/>
              <a:buFontTx/>
              <a:buNone/>
            </a:pPr>
            <a:r>
              <a:rPr lang="en-US" altLang="it-IT" sz="1400">
                <a:latin typeface="Courier New" panose="02070309020205020404" pitchFamily="49" charset="0"/>
              </a:rPr>
              <a:t>CERT  holds a digital certificate.</a:t>
            </a:r>
          </a:p>
          <a:p>
            <a:pPr eaLnBrk="1" hangingPunct="1">
              <a:lnSpc>
                <a:spcPct val="70000"/>
              </a:lnSpc>
              <a:spcBef>
                <a:spcPct val="0"/>
              </a:spcBef>
              <a:buClrTx/>
              <a:buSzTx/>
              <a:buFontTx/>
              <a:buNone/>
            </a:pPr>
            <a:r>
              <a:rPr lang="en-US" altLang="it-IT" sz="1400" b="1">
                <a:latin typeface="Courier New" panose="02070309020205020404" pitchFamily="49" charset="0"/>
              </a:rPr>
              <a:t>CNAME identifies the canonical name of an alias.</a:t>
            </a:r>
          </a:p>
          <a:p>
            <a:pPr eaLnBrk="1" hangingPunct="1">
              <a:lnSpc>
                <a:spcPct val="70000"/>
              </a:lnSpc>
              <a:spcBef>
                <a:spcPct val="0"/>
              </a:spcBef>
              <a:buClrTx/>
              <a:buSzTx/>
              <a:buFontTx/>
              <a:buNone/>
            </a:pPr>
            <a:r>
              <a:rPr lang="en-US" altLang="it-IT" sz="1400">
                <a:latin typeface="Courier New" panose="02070309020205020404" pitchFamily="49" charset="0"/>
              </a:rPr>
              <a:t>DNAME for delegation of reverse addresses. Replaces the domain name specified with</a:t>
            </a:r>
          </a:p>
          <a:p>
            <a:pPr eaLnBrk="1" hangingPunct="1">
              <a:lnSpc>
                <a:spcPct val="70000"/>
              </a:lnSpc>
              <a:spcBef>
                <a:spcPct val="0"/>
              </a:spcBef>
              <a:buClrTx/>
              <a:buSzTx/>
              <a:buFontTx/>
              <a:buNone/>
            </a:pPr>
            <a:r>
              <a:rPr lang="en-US" altLang="it-IT" sz="1400">
                <a:latin typeface="Courier New" panose="02070309020205020404" pitchFamily="49" charset="0"/>
              </a:rPr>
              <a:t>      another name to be looked up. Described in RFC 2672.</a:t>
            </a:r>
          </a:p>
          <a:p>
            <a:pPr eaLnBrk="1" hangingPunct="1">
              <a:lnSpc>
                <a:spcPct val="70000"/>
              </a:lnSpc>
              <a:spcBef>
                <a:spcPct val="0"/>
              </a:spcBef>
              <a:buClrTx/>
              <a:buSzTx/>
              <a:buFontTx/>
              <a:buNone/>
            </a:pPr>
            <a:r>
              <a:rPr lang="en-US" altLang="it-IT" sz="1400">
                <a:latin typeface="Courier New" panose="02070309020205020404" pitchFamily="49" charset="0"/>
              </a:rPr>
              <a:t>GPOS  Specifies the global position. Superseded by LOC.</a:t>
            </a:r>
          </a:p>
          <a:p>
            <a:pPr eaLnBrk="1" hangingPunct="1">
              <a:lnSpc>
                <a:spcPct val="70000"/>
              </a:lnSpc>
              <a:spcBef>
                <a:spcPct val="0"/>
              </a:spcBef>
              <a:buClrTx/>
              <a:buSzTx/>
              <a:buFontTx/>
              <a:buNone/>
            </a:pPr>
            <a:r>
              <a:rPr lang="en-US" altLang="it-IT" sz="1400">
                <a:latin typeface="Courier New" panose="02070309020205020404" pitchFamily="49" charset="0"/>
              </a:rPr>
              <a:t>HINFO identifies the CPU and OS used by a host.</a:t>
            </a:r>
          </a:p>
          <a:p>
            <a:pPr eaLnBrk="1" hangingPunct="1">
              <a:lnSpc>
                <a:spcPct val="70000"/>
              </a:lnSpc>
              <a:spcBef>
                <a:spcPct val="0"/>
              </a:spcBef>
              <a:buClrTx/>
              <a:buSzTx/>
              <a:buFontTx/>
              <a:buNone/>
            </a:pPr>
            <a:r>
              <a:rPr lang="en-US" altLang="it-IT" sz="1400">
                <a:latin typeface="Courier New" panose="02070309020205020404" pitchFamily="49" charset="0"/>
              </a:rPr>
              <a:t>ISDN  (x) representation of ISDN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KEY   stores a public key associated with a DNS name.</a:t>
            </a:r>
          </a:p>
          <a:p>
            <a:pPr eaLnBrk="1" hangingPunct="1">
              <a:lnSpc>
                <a:spcPct val="70000"/>
              </a:lnSpc>
              <a:spcBef>
                <a:spcPct val="0"/>
              </a:spcBef>
              <a:buClrTx/>
              <a:buSzTx/>
              <a:buFontTx/>
              <a:buNone/>
            </a:pPr>
            <a:r>
              <a:rPr lang="en-US" altLang="it-IT" sz="1400">
                <a:latin typeface="Courier New" panose="02070309020205020404" pitchFamily="49" charset="0"/>
              </a:rPr>
              <a:t>KX    identifies a key exchanger for this DNS name.</a:t>
            </a:r>
          </a:p>
          <a:p>
            <a:pPr eaLnBrk="1" hangingPunct="1">
              <a:lnSpc>
                <a:spcPct val="70000"/>
              </a:lnSpc>
              <a:spcBef>
                <a:spcPct val="0"/>
              </a:spcBef>
              <a:buClrTx/>
              <a:buSzTx/>
              <a:buFontTx/>
              <a:buNone/>
            </a:pPr>
            <a:r>
              <a:rPr lang="en-US" altLang="it-IT" sz="1400">
                <a:latin typeface="Courier New" panose="02070309020205020404" pitchFamily="49" charset="0"/>
              </a:rPr>
              <a:t>LOC   (x) for storing GPS info. See RFC 1876. Experimental.</a:t>
            </a:r>
          </a:p>
          <a:p>
            <a:pPr eaLnBrk="1" hangingPunct="1">
              <a:lnSpc>
                <a:spcPct val="70000"/>
              </a:lnSpc>
              <a:spcBef>
                <a:spcPct val="0"/>
              </a:spcBef>
              <a:buClrTx/>
              <a:buSzTx/>
              <a:buFontTx/>
              <a:buNone/>
            </a:pPr>
            <a:r>
              <a:rPr lang="en-US" altLang="it-IT" sz="1400" b="1">
                <a:latin typeface="Courier New" panose="02070309020205020404" pitchFamily="49" charset="0"/>
              </a:rPr>
              <a:t>MX    identifies a mail exchange for the domain. See RFC 974 for details.</a:t>
            </a:r>
          </a:p>
          <a:p>
            <a:pPr eaLnBrk="1" hangingPunct="1">
              <a:lnSpc>
                <a:spcPct val="70000"/>
              </a:lnSpc>
              <a:spcBef>
                <a:spcPct val="0"/>
              </a:spcBef>
              <a:buClrTx/>
              <a:buSzTx/>
              <a:buFontTx/>
              <a:buNone/>
            </a:pPr>
            <a:r>
              <a:rPr lang="en-US" altLang="it-IT" sz="1400">
                <a:latin typeface="Courier New" panose="02070309020205020404" pitchFamily="49" charset="0"/>
              </a:rPr>
              <a:t>NAPTR name authority pointer.</a:t>
            </a:r>
          </a:p>
          <a:p>
            <a:pPr eaLnBrk="1" hangingPunct="1">
              <a:lnSpc>
                <a:spcPct val="70000"/>
              </a:lnSpc>
              <a:spcBef>
                <a:spcPct val="0"/>
              </a:spcBef>
              <a:buClrTx/>
              <a:buSzTx/>
              <a:buFontTx/>
              <a:buNone/>
            </a:pPr>
            <a:r>
              <a:rPr lang="en-US" altLang="it-IT" sz="1400">
                <a:latin typeface="Courier New" panose="02070309020205020404" pitchFamily="49" charset="0"/>
              </a:rPr>
              <a:t>NSAP  a network service access point.</a:t>
            </a:r>
          </a:p>
          <a:p>
            <a:pPr eaLnBrk="1" hangingPunct="1">
              <a:lnSpc>
                <a:spcPct val="70000"/>
              </a:lnSpc>
              <a:spcBef>
                <a:spcPct val="0"/>
              </a:spcBef>
              <a:buClrTx/>
              <a:buSzTx/>
              <a:buFontTx/>
              <a:buNone/>
            </a:pPr>
            <a:r>
              <a:rPr lang="en-US" altLang="it-IT" sz="1400" b="1">
                <a:latin typeface="Courier New" panose="02070309020205020404" pitchFamily="49" charset="0"/>
              </a:rPr>
              <a:t>NS    the authoritative nameserver for the domain.</a:t>
            </a:r>
          </a:p>
          <a:p>
            <a:pPr eaLnBrk="1" hangingPunct="1">
              <a:lnSpc>
                <a:spcPct val="70000"/>
              </a:lnSpc>
              <a:spcBef>
                <a:spcPct val="0"/>
              </a:spcBef>
              <a:buClrTx/>
              <a:buSzTx/>
              <a:buFontTx/>
              <a:buNone/>
            </a:pPr>
            <a:r>
              <a:rPr lang="en-US" altLang="it-IT" sz="1400">
                <a:latin typeface="Courier New" panose="02070309020205020404" pitchFamily="49" charset="0"/>
              </a:rPr>
              <a:t>NXT   used in DNSSEC to securely indicate that RRs with an owner name in a certain</a:t>
            </a:r>
          </a:p>
          <a:p>
            <a:pPr eaLnBrk="1" hangingPunct="1">
              <a:lnSpc>
                <a:spcPct val="70000"/>
              </a:lnSpc>
              <a:spcBef>
                <a:spcPct val="0"/>
              </a:spcBef>
              <a:buClrTx/>
              <a:buSzTx/>
              <a:buFontTx/>
              <a:buNone/>
            </a:pPr>
            <a:r>
              <a:rPr lang="en-US" altLang="it-IT" sz="1400">
                <a:latin typeface="Courier New" panose="02070309020205020404" pitchFamily="49" charset="0"/>
              </a:rPr>
              <a:t>      name interval do not exist in a zone and indicate what R</a:t>
            </a:r>
          </a:p>
          <a:p>
            <a:pPr eaLnBrk="1" hangingPunct="1">
              <a:lnSpc>
                <a:spcPct val="70000"/>
              </a:lnSpc>
              <a:spcBef>
                <a:spcPct val="0"/>
              </a:spcBef>
              <a:buClrTx/>
              <a:buSzTx/>
              <a:buFontTx/>
              <a:buNone/>
            </a:pPr>
            <a:r>
              <a:rPr lang="en-US" altLang="it-IT" sz="1400">
                <a:latin typeface="Courier New" panose="02070309020205020404" pitchFamily="49" charset="0"/>
              </a:rPr>
              <a:t>PTR   a pointer to another part of the domain name space.</a:t>
            </a:r>
          </a:p>
          <a:p>
            <a:pPr eaLnBrk="1" hangingPunct="1">
              <a:lnSpc>
                <a:spcPct val="70000"/>
              </a:lnSpc>
              <a:spcBef>
                <a:spcPct val="0"/>
              </a:spcBef>
              <a:buClrTx/>
              <a:buSzTx/>
              <a:buFontTx/>
              <a:buNone/>
            </a:pPr>
            <a:r>
              <a:rPr lang="en-US" altLang="it-IT" sz="1400">
                <a:latin typeface="Courier New" panose="02070309020205020404" pitchFamily="49" charset="0"/>
              </a:rPr>
              <a:t>PX    provides mappings between RFC 822 and X.400 addresses.</a:t>
            </a:r>
          </a:p>
          <a:p>
            <a:pPr eaLnBrk="1" hangingPunct="1">
              <a:lnSpc>
                <a:spcPct val="70000"/>
              </a:lnSpc>
              <a:spcBef>
                <a:spcPct val="0"/>
              </a:spcBef>
              <a:buClrTx/>
              <a:buSzTx/>
              <a:buFontTx/>
              <a:buNone/>
            </a:pPr>
            <a:r>
              <a:rPr lang="en-US" altLang="it-IT" sz="1400">
                <a:latin typeface="Courier New" panose="02070309020205020404" pitchFamily="49" charset="0"/>
              </a:rPr>
              <a:t>RP    (x) information on persons responsible for the domain. Experimental.</a:t>
            </a:r>
          </a:p>
          <a:p>
            <a:pPr eaLnBrk="1" hangingPunct="1">
              <a:lnSpc>
                <a:spcPct val="70000"/>
              </a:lnSpc>
              <a:spcBef>
                <a:spcPct val="0"/>
              </a:spcBef>
              <a:buClrTx/>
              <a:buSzTx/>
              <a:buFontTx/>
              <a:buNone/>
            </a:pPr>
            <a:r>
              <a:rPr lang="en-US" altLang="it-IT" sz="1400">
                <a:latin typeface="Courier New" panose="02070309020205020404" pitchFamily="49" charset="0"/>
              </a:rPr>
              <a:t>RT    (x) route-through binding for hosts that do not have their own direct wide area</a:t>
            </a:r>
          </a:p>
          <a:p>
            <a:pPr eaLnBrk="1" hangingPunct="1">
              <a:lnSpc>
                <a:spcPct val="70000"/>
              </a:lnSpc>
              <a:spcBef>
                <a:spcPct val="0"/>
              </a:spcBef>
              <a:buClrTx/>
              <a:buSzTx/>
              <a:buFontTx/>
              <a:buNone/>
            </a:pPr>
            <a:r>
              <a:rPr lang="en-US" altLang="it-IT" sz="1400">
                <a:latin typeface="Courier New" panose="02070309020205020404" pitchFamily="49" charset="0"/>
              </a:rPr>
              <a:t>      network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SIG   ("signature") contains data authenticated in the secure DNS. See RFC 2535 for</a:t>
            </a:r>
          </a:p>
          <a:p>
            <a:pPr eaLnBrk="1" hangingPunct="1">
              <a:lnSpc>
                <a:spcPct val="70000"/>
              </a:lnSpc>
              <a:spcBef>
                <a:spcPct val="0"/>
              </a:spcBef>
              <a:buClrTx/>
              <a:buSzTx/>
              <a:buFontTx/>
              <a:buNone/>
            </a:pPr>
            <a:r>
              <a:rPr lang="en-US" altLang="it-IT" sz="1400">
                <a:latin typeface="Courier New" panose="02070309020205020404" pitchFamily="49" charset="0"/>
              </a:rPr>
              <a:t>      details.</a:t>
            </a:r>
          </a:p>
          <a:p>
            <a:pPr eaLnBrk="1" hangingPunct="1">
              <a:lnSpc>
                <a:spcPct val="70000"/>
              </a:lnSpc>
              <a:spcBef>
                <a:spcPct val="0"/>
              </a:spcBef>
              <a:buClrTx/>
              <a:buSzTx/>
              <a:buFontTx/>
              <a:buNone/>
            </a:pPr>
            <a:r>
              <a:rPr lang="en-US" altLang="it-IT" sz="1400" b="1">
                <a:latin typeface="Courier New" panose="02070309020205020404" pitchFamily="49" charset="0"/>
              </a:rPr>
              <a:t>SOA   identifies the start of a zone of authority.</a:t>
            </a:r>
          </a:p>
          <a:p>
            <a:pPr eaLnBrk="1" hangingPunct="1">
              <a:lnSpc>
                <a:spcPct val="70000"/>
              </a:lnSpc>
              <a:spcBef>
                <a:spcPct val="0"/>
              </a:spcBef>
              <a:buClrTx/>
              <a:buSzTx/>
              <a:buFontTx/>
              <a:buNone/>
            </a:pPr>
            <a:r>
              <a:rPr lang="en-US" altLang="it-IT" sz="1400">
                <a:latin typeface="Courier New" panose="02070309020205020404" pitchFamily="49" charset="0"/>
              </a:rPr>
              <a:t>SRV   information about well known network services (replaces WKS).</a:t>
            </a:r>
          </a:p>
          <a:p>
            <a:pPr eaLnBrk="1" hangingPunct="1">
              <a:lnSpc>
                <a:spcPct val="70000"/>
              </a:lnSpc>
              <a:spcBef>
                <a:spcPct val="0"/>
              </a:spcBef>
              <a:buClrTx/>
              <a:buSzTx/>
              <a:buFontTx/>
              <a:buNone/>
            </a:pPr>
            <a:r>
              <a:rPr lang="en-US" altLang="it-IT" sz="1400">
                <a:latin typeface="Courier New" panose="02070309020205020404" pitchFamily="49" charset="0"/>
              </a:rPr>
              <a:t>TXT   text records.</a:t>
            </a:r>
          </a:p>
          <a:p>
            <a:pPr eaLnBrk="1" hangingPunct="1">
              <a:lnSpc>
                <a:spcPct val="70000"/>
              </a:lnSpc>
              <a:spcBef>
                <a:spcPct val="0"/>
              </a:spcBef>
              <a:buClrTx/>
              <a:buSzTx/>
              <a:buFontTx/>
              <a:buNone/>
            </a:pPr>
            <a:r>
              <a:rPr lang="en-US" altLang="it-IT" sz="1400">
                <a:latin typeface="Courier New" panose="02070309020205020404" pitchFamily="49" charset="0"/>
              </a:rPr>
              <a:t>WKS   (h) information about which well known network services, such as SMTP, that a</a:t>
            </a:r>
          </a:p>
          <a:p>
            <a:pPr eaLnBrk="1" hangingPunct="1">
              <a:lnSpc>
                <a:spcPct val="70000"/>
              </a:lnSpc>
              <a:spcBef>
                <a:spcPct val="0"/>
              </a:spcBef>
              <a:buClrTx/>
              <a:buSzTx/>
              <a:buFontTx/>
              <a:buNone/>
            </a:pPr>
            <a:r>
              <a:rPr lang="en-US" altLang="it-IT" sz="1400">
                <a:latin typeface="Courier New" panose="02070309020205020404" pitchFamily="49" charset="0"/>
              </a:rPr>
              <a:t>      domain supports. Historical, replaced by newer RR SRV.</a:t>
            </a:r>
          </a:p>
          <a:p>
            <a:pPr eaLnBrk="1" hangingPunct="1">
              <a:lnSpc>
                <a:spcPct val="70000"/>
              </a:lnSpc>
              <a:spcBef>
                <a:spcPct val="0"/>
              </a:spcBef>
              <a:buClrTx/>
              <a:buSzTx/>
              <a:buFontTx/>
              <a:buNone/>
            </a:pPr>
            <a:r>
              <a:rPr lang="en-US" altLang="it-IT" sz="1400">
                <a:latin typeface="Courier New" panose="02070309020205020404" pitchFamily="49" charset="0"/>
              </a:rPr>
              <a:t>X25   (x) representation of X.25 network addresses. Experimental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a:extLst>
              <a:ext uri="{FF2B5EF4-FFF2-40B4-BE49-F238E27FC236}">
                <a16:creationId xmlns:a16="http://schemas.microsoft.com/office/drawing/2014/main" id="{8621414C-7533-3E23-370B-D79B4F8DB8E3}"/>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2534" name="Rectangle 4">
            <a:extLst>
              <a:ext uri="{FF2B5EF4-FFF2-40B4-BE49-F238E27FC236}">
                <a16:creationId xmlns:a16="http://schemas.microsoft.com/office/drawing/2014/main" id="{6C37BFE5-66DC-7E5B-162C-695B8ECD62BA}"/>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information about the root name servers</a:t>
            </a:r>
          </a:p>
        </p:txBody>
      </p:sp>
      <p:sp>
        <p:nvSpPr>
          <p:cNvPr id="2" name="Rectangle 4">
            <a:extLst>
              <a:ext uri="{FF2B5EF4-FFF2-40B4-BE49-F238E27FC236}">
                <a16:creationId xmlns:a16="http://schemas.microsoft.com/office/drawing/2014/main" id="{33156090-3F89-14E2-DE13-D4AC8854D932}"/>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C06955EF-4C30-E6F0-A383-6C1647220C3E}"/>
              </a:ext>
            </a:extLst>
          </p:cNvPr>
          <p:cNvSpPr>
            <a:spLocks noGrp="1" noChangeArrowheads="1"/>
          </p:cNvSpPr>
          <p:nvPr>
            <p:ph type="ftr" sz="quarter" idx="11"/>
          </p:nvPr>
        </p:nvSpPr>
        <p:spPr>
          <a:ln/>
        </p:spPr>
        <p:txBody>
          <a:bodyPr/>
          <a:lstStyle/>
          <a:p>
            <a:r>
              <a:rPr lang="it-IT" altLang="it-IT"/>
              <a:t>kathara – [ lab: dns ]</a:t>
            </a:r>
          </a:p>
        </p:txBody>
      </p:sp>
      <p:sp>
        <p:nvSpPr>
          <p:cNvPr id="22531" name="Segnaposto piè di pagina 4">
            <a:extLst>
              <a:ext uri="{FF2B5EF4-FFF2-40B4-BE49-F238E27FC236}">
                <a16:creationId xmlns:a16="http://schemas.microsoft.com/office/drawing/2014/main" id="{5D2360E0-7F4E-E6B7-F2D6-E42803938DF4}"/>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grpSp>
        <p:nvGrpSpPr>
          <p:cNvPr id="4" name="Group 3">
            <a:extLst>
              <a:ext uri="{FF2B5EF4-FFF2-40B4-BE49-F238E27FC236}">
                <a16:creationId xmlns:a16="http://schemas.microsoft.com/office/drawing/2014/main" id="{81651FE6-D929-EF69-2B14-1D98713CEE58}"/>
              </a:ext>
            </a:extLst>
          </p:cNvPr>
          <p:cNvGrpSpPr/>
          <p:nvPr/>
        </p:nvGrpSpPr>
        <p:grpSpPr>
          <a:xfrm>
            <a:off x="2078427" y="3130959"/>
            <a:ext cx="8035145" cy="1400273"/>
            <a:chOff x="2039933" y="1347406"/>
            <a:chExt cx="8035145" cy="1400273"/>
          </a:xfrm>
        </p:grpSpPr>
        <p:grpSp>
          <p:nvGrpSpPr>
            <p:cNvPr id="5" name="Group 4">
              <a:extLst>
                <a:ext uri="{FF2B5EF4-FFF2-40B4-BE49-F238E27FC236}">
                  <a16:creationId xmlns:a16="http://schemas.microsoft.com/office/drawing/2014/main" id="{553A4744-32ED-26F9-8EDF-D070B0722CE2}"/>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A2ED09BA-21B6-898D-7C9E-620218782791}"/>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db.root</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IN  NS    ROOT-SERVER.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ROOT-SERVER.        IN  A     192.168.0.5</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8A7099D0-9176-BDBA-FEAC-B51BE0ACE409}"/>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7AC7174-C661-FDC8-F9D1-86D6F1757635}"/>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841257D9-400B-60CB-B625-D081CA0F53D9}"/>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75F5F7-E56D-4C98-F3BB-537B00DE36ED}"/>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A38541E-C8EC-68D3-CF78-ADB0D435B778}"/>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2536" name="AutoShape 32">
            <a:extLst>
              <a:ext uri="{FF2B5EF4-FFF2-40B4-BE49-F238E27FC236}">
                <a16:creationId xmlns:a16="http://schemas.microsoft.com/office/drawing/2014/main" id="{20623840-39E0-9D4F-55A9-09ABDB522B08}"/>
              </a:ext>
            </a:extLst>
          </p:cNvPr>
          <p:cNvSpPr>
            <a:spLocks noChangeArrowheads="1"/>
          </p:cNvSpPr>
          <p:nvPr/>
        </p:nvSpPr>
        <p:spPr bwMode="auto">
          <a:xfrm>
            <a:off x="7752184" y="3011717"/>
            <a:ext cx="3267075" cy="481012"/>
          </a:xfrm>
          <a:prstGeom prst="wedgeRoundRectCallout">
            <a:avLst>
              <a:gd name="adj1" fmla="val -58454"/>
              <a:gd name="adj2" fmla="val 1391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 </a:t>
            </a:r>
            <a:r>
              <a:rPr lang="en-US" altLang="it-IT" sz="2400" b="1" dirty="0"/>
              <a:t>resource record</a:t>
            </a:r>
            <a:endParaRPr lang="en-US" altLang="it-IT" sz="20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1400273"/>
            <a:chOff x="2039933" y="1347406"/>
            <a:chExt cx="8035145" cy="1400273"/>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135535" y="3263668"/>
            <a:ext cx="1800225" cy="327025"/>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4584" name="AutoShape 30">
            <a:extLst>
              <a:ext uri="{FF2B5EF4-FFF2-40B4-BE49-F238E27FC236}">
                <a16:creationId xmlns:a16="http://schemas.microsoft.com/office/drawing/2014/main" id="{9151BDB5-C834-1272-02E6-AF4E172CC18F}"/>
              </a:ext>
            </a:extLst>
          </p:cNvPr>
          <p:cNvSpPr>
            <a:spLocks noChangeArrowheads="1"/>
          </p:cNvSpPr>
          <p:nvPr/>
        </p:nvSpPr>
        <p:spPr bwMode="auto">
          <a:xfrm>
            <a:off x="1563067" y="4363954"/>
            <a:ext cx="5105400" cy="1289050"/>
          </a:xfrm>
          <a:prstGeom prst="wedgeRoundRectCallout">
            <a:avLst>
              <a:gd name="adj1" fmla="val -15921"/>
              <a:gd name="adj2" fmla="val -11576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time to live, in seconds (determines how long a resource record should be cached)</a:t>
            </a:r>
            <a:endParaRPr lang="en-US" altLang="it-IT"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6808437" cy="2376264"/>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2BC7957D-3B7A-8949-E28A-279DD784FC08}"/>
              </a:ext>
            </a:extLst>
          </p:cNvPr>
          <p:cNvSpPr>
            <a:spLocks noChangeArrowheads="1"/>
          </p:cNvSpPr>
          <p:nvPr/>
        </p:nvSpPr>
        <p:spPr bwMode="auto">
          <a:xfrm>
            <a:off x="9071710" y="3971473"/>
            <a:ext cx="2197100" cy="119697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Start of Authority record</a:t>
            </a:r>
          </a:p>
        </p:txBody>
      </p:sp>
      <p:sp>
        <p:nvSpPr>
          <p:cNvPr id="14" name="AutoShape 40">
            <a:extLst>
              <a:ext uri="{FF2B5EF4-FFF2-40B4-BE49-F238E27FC236}">
                <a16:creationId xmlns:a16="http://schemas.microsoft.com/office/drawing/2014/main" id="{273D02EF-4606-566B-9E27-55F498F1074B}"/>
              </a:ext>
            </a:extLst>
          </p:cNvPr>
          <p:cNvSpPr>
            <a:spLocks noChangeArrowheads="1"/>
          </p:cNvSpPr>
          <p:nvPr/>
        </p:nvSpPr>
        <p:spPr bwMode="auto">
          <a:xfrm>
            <a:off x="283772" y="4268401"/>
            <a:ext cx="4516084" cy="2184789"/>
          </a:xfrm>
          <a:prstGeom prst="foldedCorner">
            <a:avLst>
              <a:gd name="adj" fmla="val 8653"/>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Char char="•"/>
            </a:pPr>
            <a:r>
              <a:rPr lang="en-US" altLang="it-IT" sz="2400"/>
              <a:t>must be all on a single line; line breaks can only be introduced when using parentheses</a:t>
            </a:r>
          </a:p>
          <a:p>
            <a:pPr eaLnBrk="1" hangingPunct="1">
              <a:lnSpc>
                <a:spcPct val="90000"/>
              </a:lnSpc>
              <a:spcBef>
                <a:spcPct val="0"/>
              </a:spcBef>
              <a:buClrTx/>
              <a:buSzTx/>
              <a:buFontTx/>
              <a:buChar char="•"/>
            </a:pPr>
            <a:r>
              <a:rPr lang="en-US" altLang="it-IT" sz="2400"/>
              <a:t>a zone data file can contain only one SOA record</a:t>
            </a:r>
          </a:p>
        </p:txBody>
      </p:sp>
    </p:spTree>
    <p:extLst>
      <p:ext uri="{BB962C8B-B14F-4D97-AF65-F5344CB8AC3E}">
        <p14:creationId xmlns:p14="http://schemas.microsoft.com/office/powerpoint/2010/main" val="319300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471733"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1E41561A-B3B8-1410-B443-DD363D6E345A}"/>
              </a:ext>
            </a:extLst>
          </p:cNvPr>
          <p:cNvSpPr>
            <a:spLocks noChangeArrowheads="1"/>
          </p:cNvSpPr>
          <p:nvPr/>
        </p:nvSpPr>
        <p:spPr bwMode="auto">
          <a:xfrm>
            <a:off x="1342851" y="4343201"/>
            <a:ext cx="2449513" cy="1809750"/>
          </a:xfrm>
          <a:prstGeom prst="wedgeRoundRectCallout">
            <a:avLst>
              <a:gd name="adj1" fmla="val -15005"/>
              <a:gd name="adj2" fmla="val -80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this record is referred to the current origin (</a:t>
            </a:r>
            <a:r>
              <a:rPr lang="en-US" altLang="it-IT" sz="2000" b="1">
                <a:latin typeface="Courier New" panose="02070309020205020404" pitchFamily="49" charset="0"/>
              </a:rPr>
              <a:t>uniroma3.it</a:t>
            </a:r>
            <a:r>
              <a:rPr lang="en-US" altLang="it-IT" sz="2400"/>
              <a:t>)</a:t>
            </a:r>
            <a:endParaRPr lang="en-US" altLang="it-IT" sz="2000" b="1">
              <a:latin typeface="Courier New" panose="02070309020205020404" pitchFamily="49" charset="0"/>
            </a:endParaRPr>
          </a:p>
        </p:txBody>
      </p:sp>
      <p:sp>
        <p:nvSpPr>
          <p:cNvPr id="15" name="AutoShape 40">
            <a:extLst>
              <a:ext uri="{FF2B5EF4-FFF2-40B4-BE49-F238E27FC236}">
                <a16:creationId xmlns:a16="http://schemas.microsoft.com/office/drawing/2014/main" id="{2D830C07-BB63-2752-8ECC-D5A69AC9C313}"/>
              </a:ext>
            </a:extLst>
          </p:cNvPr>
          <p:cNvSpPr>
            <a:spLocks noChangeArrowheads="1"/>
          </p:cNvSpPr>
          <p:nvPr/>
        </p:nvSpPr>
        <p:spPr bwMode="auto">
          <a:xfrm>
            <a:off x="5159896" y="3350321"/>
            <a:ext cx="6697662" cy="2952750"/>
          </a:xfrm>
          <a:prstGeom prst="foldedCorner">
            <a:avLst>
              <a:gd name="adj" fmla="val 7606"/>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lIns="90000" tIns="46800" rIns="90000" bIns="46800"/>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5000"/>
              </a:lnSpc>
              <a:spcBef>
                <a:spcPct val="0"/>
              </a:spcBef>
              <a:buClrTx/>
              <a:buSzTx/>
              <a:buFontTx/>
              <a:buChar char="•"/>
            </a:pPr>
            <a:r>
              <a:rPr lang="en-US" altLang="it-IT" sz="2400" dirty="0"/>
              <a:t>all domain names in this data file that are not fully qualified (do not end with a ‘.’) are relative to the </a:t>
            </a:r>
            <a:r>
              <a:rPr lang="en-US" altLang="it-IT" sz="2400" i="1" dirty="0"/>
              <a:t>origin</a:t>
            </a:r>
          </a:p>
          <a:p>
            <a:pPr eaLnBrk="1" hangingPunct="1">
              <a:lnSpc>
                <a:spcPct val="95000"/>
              </a:lnSpc>
              <a:spcBef>
                <a:spcPct val="0"/>
              </a:spcBef>
              <a:buClrTx/>
              <a:buSzTx/>
              <a:buFontTx/>
              <a:buChar char="•"/>
            </a:pPr>
            <a:r>
              <a:rPr lang="en-US" altLang="it-IT" sz="2400" dirty="0"/>
              <a:t>the </a:t>
            </a:r>
            <a:r>
              <a:rPr lang="en-US" altLang="it-IT" sz="2400" i="1" dirty="0"/>
              <a:t>origin</a:t>
            </a:r>
            <a:r>
              <a:rPr lang="en-US" altLang="it-IT" sz="2400" dirty="0"/>
              <a:t> is the domain name in the </a:t>
            </a:r>
            <a:r>
              <a:rPr lang="en-US" altLang="it-IT" sz="2400" i="1" dirty="0"/>
              <a:t>zone</a:t>
            </a:r>
            <a:r>
              <a:rPr lang="en-US" altLang="it-IT" sz="2400" dirty="0"/>
              <a:t> statement of the server configuration file:</a:t>
            </a:r>
          </a:p>
          <a:p>
            <a:pPr lvl="1" eaLnBrk="1" hangingPunct="1">
              <a:lnSpc>
                <a:spcPct val="95000"/>
              </a:lnSpc>
              <a:spcBef>
                <a:spcPct val="0"/>
              </a:spcBef>
              <a:buClrTx/>
              <a:buSzTx/>
              <a:buFontTx/>
              <a:buNone/>
            </a:pPr>
            <a:r>
              <a:rPr lang="it-IT" altLang="it-IT" sz="1800" b="1" dirty="0">
                <a:latin typeface="Lucida Console" panose="020B0609040504020204" pitchFamily="49" charset="0"/>
              </a:rPr>
              <a:t>zone "</a:t>
            </a:r>
            <a:r>
              <a:rPr lang="it-IT" altLang="it-IT" sz="1800" b="1" dirty="0">
                <a:solidFill>
                  <a:schemeClr val="tx2"/>
                </a:solidFill>
                <a:latin typeface="Lucida Console" panose="020B0609040504020204" pitchFamily="49" charset="0"/>
              </a:rPr>
              <a:t>uniroma3.it</a:t>
            </a:r>
            <a:r>
              <a:rPr lang="it-IT" altLang="it-IT" sz="1800" b="1" dirty="0">
                <a:latin typeface="Lucida Console" panose="020B0609040504020204" pitchFamily="49" charset="0"/>
              </a:rPr>
              <a:t>" {</a:t>
            </a:r>
          </a:p>
          <a:p>
            <a:pPr lvl="1" eaLnBrk="1" hangingPunct="1">
              <a:lnSpc>
                <a:spcPct val="95000"/>
              </a:lnSpc>
              <a:spcBef>
                <a:spcPct val="0"/>
              </a:spcBef>
              <a:buClrTx/>
              <a:buSzTx/>
              <a:buFontTx/>
              <a:buNone/>
            </a:pPr>
            <a:r>
              <a:rPr lang="it-IT" altLang="it-IT" sz="1800" b="1" dirty="0">
                <a:latin typeface="Lucida Console" panose="020B0609040504020204" pitchFamily="49" charset="0"/>
              </a:rPr>
              <a:t>        </a:t>
            </a:r>
            <a:r>
              <a:rPr lang="it-IT" altLang="it-IT" sz="1800" b="1" dirty="0" err="1">
                <a:latin typeface="Lucida Console" panose="020B0609040504020204" pitchFamily="49" charset="0"/>
              </a:rPr>
              <a:t>type</a:t>
            </a:r>
            <a:r>
              <a:rPr lang="it-IT" altLang="it-IT" sz="1800" b="1" dirty="0">
                <a:latin typeface="Lucida Console" panose="020B0609040504020204" pitchFamily="49" charset="0"/>
              </a:rPr>
              <a:t> master;</a:t>
            </a:r>
          </a:p>
          <a:p>
            <a:pPr lvl="1" eaLnBrk="1" hangingPunct="1">
              <a:lnSpc>
                <a:spcPct val="95000"/>
              </a:lnSpc>
              <a:spcBef>
                <a:spcPct val="0"/>
              </a:spcBef>
              <a:buClrTx/>
              <a:buSzTx/>
              <a:buFontTx/>
              <a:buNone/>
            </a:pPr>
            <a:r>
              <a:rPr lang="it-IT" altLang="it-IT" sz="1800" b="1" dirty="0">
                <a:latin typeface="Lucida Console" panose="020B0609040504020204" pitchFamily="49" charset="0"/>
              </a:rPr>
              <a:t>        file "/</a:t>
            </a:r>
            <a:r>
              <a:rPr lang="it-IT" altLang="it-IT" sz="1800" b="1" dirty="0" err="1">
                <a:latin typeface="Lucida Console" panose="020B0609040504020204" pitchFamily="49" charset="0"/>
              </a:rPr>
              <a:t>etc</a:t>
            </a:r>
            <a:r>
              <a:rPr lang="it-IT" altLang="it-IT" sz="1800" b="1" dirty="0">
                <a:latin typeface="Lucida Console" panose="020B0609040504020204" pitchFamily="49" charset="0"/>
              </a:rPr>
              <a:t>/</a:t>
            </a:r>
            <a:r>
              <a:rPr lang="it-IT" altLang="it-IT" sz="1800" b="1" dirty="0" err="1">
                <a:latin typeface="Lucida Console" panose="020B0609040504020204" pitchFamily="49" charset="0"/>
              </a:rPr>
              <a:t>bind</a:t>
            </a:r>
            <a:r>
              <a:rPr lang="it-IT" altLang="it-IT" sz="1800" b="1" dirty="0">
                <a:latin typeface="Lucida Console" panose="020B0609040504020204" pitchFamily="49" charset="0"/>
              </a:rPr>
              <a:t>/db.it.uniroma3";</a:t>
            </a:r>
          </a:p>
          <a:p>
            <a:pPr lvl="1" eaLnBrk="1" hangingPunct="1">
              <a:lnSpc>
                <a:spcPct val="95000"/>
              </a:lnSpc>
              <a:spcBef>
                <a:spcPct val="0"/>
              </a:spcBef>
              <a:buClrTx/>
              <a:buSzTx/>
              <a:buFontTx/>
              <a:buNone/>
            </a:pPr>
            <a:r>
              <a:rPr lang="it-IT" altLang="it-IT" sz="1800" b="1" dirty="0">
                <a:latin typeface="Lucida Console" panose="020B0609040504020204" pitchFamily="49" charset="0"/>
              </a:rPr>
              <a:t>};</a:t>
            </a:r>
            <a:endParaRPr lang="en-US" altLang="it-IT" sz="1800" dirty="0">
              <a:latin typeface="Lucida Console" panose="020B0609040504020204" pitchFamily="49" charset="0"/>
            </a:endParaRPr>
          </a:p>
        </p:txBody>
      </p:sp>
    </p:spTree>
    <p:extLst>
      <p:ext uri="{BB962C8B-B14F-4D97-AF65-F5344CB8AC3E}">
        <p14:creationId xmlns:p14="http://schemas.microsoft.com/office/powerpoint/2010/main" val="6538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3935760" y="3501008"/>
            <a:ext cx="4896544"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3">
            <a:extLst>
              <a:ext uri="{FF2B5EF4-FFF2-40B4-BE49-F238E27FC236}">
                <a16:creationId xmlns:a16="http://schemas.microsoft.com/office/drawing/2014/main" id="{49541888-FE97-8754-B380-718DDBA60231}"/>
              </a:ext>
            </a:extLst>
          </p:cNvPr>
          <p:cNvSpPr>
            <a:spLocks noChangeArrowheads="1"/>
          </p:cNvSpPr>
          <p:nvPr/>
        </p:nvSpPr>
        <p:spPr bwMode="auto">
          <a:xfrm>
            <a:off x="4394200" y="4724400"/>
            <a:ext cx="6529388" cy="1728788"/>
          </a:xfrm>
          <a:prstGeom prst="wedgeRoundRectCallout">
            <a:avLst>
              <a:gd name="adj1" fmla="val -16356"/>
              <a:gd name="adj2" fmla="val -10203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primary master (=authority) server for this zone (</a:t>
            </a:r>
            <a:r>
              <a:rPr lang="en-US" altLang="it-IT" sz="2000" b="1" dirty="0">
                <a:latin typeface="Courier New" panose="02070309020205020404" pitchFamily="49" charset="0"/>
              </a:rPr>
              <a:t>dnsuni.uniroma3.it</a:t>
            </a:r>
            <a:r>
              <a:rPr lang="en-US" altLang="it-IT" sz="2400" dirty="0"/>
              <a:t>);</a:t>
            </a:r>
          </a:p>
          <a:p>
            <a:pPr algn="ctr">
              <a:spcBef>
                <a:spcPct val="0"/>
              </a:spcBef>
              <a:buClrTx/>
              <a:buSzTx/>
              <a:buFontTx/>
              <a:buNone/>
            </a:pPr>
            <a:r>
              <a:rPr lang="en-US" altLang="it-IT" sz="2400" dirty="0"/>
              <a:t>don’t forget the trailing dot, or the origin name (</a:t>
            </a:r>
            <a:r>
              <a:rPr lang="en-US" altLang="it-IT" sz="2000" b="1" dirty="0">
                <a:latin typeface="Courier New" panose="02070309020205020404" pitchFamily="49" charset="0"/>
              </a:rPr>
              <a:t>uniroma3.it</a:t>
            </a:r>
            <a:r>
              <a:rPr lang="en-US" altLang="it-IT" sz="2400" dirty="0"/>
              <a:t>) would be appended!</a:t>
            </a:r>
            <a:endParaRPr lang="en-US" altLang="it-IT" sz="2000" b="1" dirty="0">
              <a:latin typeface="Courier New" panose="02070309020205020404" pitchFamily="49" charset="0"/>
            </a:endParaRPr>
          </a:p>
        </p:txBody>
      </p:sp>
    </p:spTree>
    <p:extLst>
      <p:ext uri="{BB962C8B-B14F-4D97-AF65-F5344CB8AC3E}">
        <p14:creationId xmlns:p14="http://schemas.microsoft.com/office/powerpoint/2010/main" val="76377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a:t>
                </a:r>
                <a:r>
                  <a:rPr lang="it-IT" kern="0" dirty="0" err="1">
                    <a:solidFill>
                      <a:prstClr val="white"/>
                    </a:solidFill>
                    <a:latin typeface="Consolas" panose="020B0609020204030204" pitchFamily="49" charset="0"/>
                  </a:rPr>
                  <a:t>it</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3769472"/>
            <a:ext cx="3225485"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74593791-89F5-DC1B-08E8-426A36E04454}"/>
              </a:ext>
            </a:extLst>
          </p:cNvPr>
          <p:cNvSpPr>
            <a:spLocks noChangeArrowheads="1"/>
          </p:cNvSpPr>
          <p:nvPr/>
        </p:nvSpPr>
        <p:spPr bwMode="auto">
          <a:xfrm>
            <a:off x="1775520" y="4449284"/>
            <a:ext cx="4964113" cy="1296987"/>
          </a:xfrm>
          <a:prstGeom prst="wedgeRoundRectCallout">
            <a:avLst>
              <a:gd name="adj1" fmla="val -31509"/>
              <a:gd name="adj2" fmla="val -71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mail address of the person that is responsible for the zone</a:t>
            </a:r>
          </a:p>
          <a:p>
            <a:pPr algn="ctr">
              <a:spcBef>
                <a:spcPct val="0"/>
              </a:spcBef>
              <a:buClrTx/>
              <a:buSzTx/>
              <a:buFontTx/>
              <a:buNone/>
            </a:pPr>
            <a:r>
              <a:rPr lang="en-US" altLang="it-IT" sz="2400" dirty="0"/>
              <a:t>(</a:t>
            </a:r>
            <a:r>
              <a:rPr lang="en-US" altLang="it-IT" sz="2000" b="1" dirty="0">
                <a:latin typeface="Courier New" panose="02070309020205020404" pitchFamily="49" charset="0"/>
              </a:rPr>
              <a:t>root@dnsuni.uniroma3.it</a:t>
            </a:r>
            <a:r>
              <a:rPr lang="en-US" altLang="it-IT" sz="2400" dirty="0"/>
              <a:t>)</a:t>
            </a:r>
            <a:endParaRPr lang="en-US" altLang="it-IT" sz="2000" b="1" dirty="0">
              <a:latin typeface="Courier New" panose="02070309020205020404" pitchFamily="49" charset="0"/>
            </a:endParaRPr>
          </a:p>
        </p:txBody>
      </p:sp>
      <p:sp>
        <p:nvSpPr>
          <p:cNvPr id="14" name="AutoShape 34">
            <a:extLst>
              <a:ext uri="{FF2B5EF4-FFF2-40B4-BE49-F238E27FC236}">
                <a16:creationId xmlns:a16="http://schemas.microsoft.com/office/drawing/2014/main" id="{FEFB51A4-BCA6-5FB7-589E-ACFD7D5B936F}"/>
              </a:ext>
            </a:extLst>
          </p:cNvPr>
          <p:cNvSpPr>
            <a:spLocks noChangeArrowheads="1"/>
          </p:cNvSpPr>
          <p:nvPr/>
        </p:nvSpPr>
        <p:spPr bwMode="auto">
          <a:xfrm>
            <a:off x="7933613" y="3988095"/>
            <a:ext cx="3736975" cy="2147887"/>
          </a:xfrm>
          <a:prstGeom prst="foldedCorner">
            <a:avLst>
              <a:gd name="adj" fmla="val 12500"/>
            </a:avLst>
          </a:prstGeom>
          <a:solidFill>
            <a:schemeClr val="accent2"/>
          </a:solidFill>
          <a:ln w="12700">
            <a:solidFill>
              <a:schemeClr val="tx1"/>
            </a:solidFill>
            <a:round/>
            <a:headEnd/>
            <a:tailEnd/>
          </a:ln>
          <a:effectLst/>
        </p:spPr>
        <p:txBody>
          <a:bodyPr/>
          <a:lstStyle>
            <a:lvl1pPr marL="261938" indent="-26193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Char char="•"/>
            </a:pPr>
            <a:r>
              <a:rPr lang="en-US" altLang="it-IT" sz="2400"/>
              <a:t>the first ‘.’ must be replaced by a ‘@’</a:t>
            </a:r>
          </a:p>
          <a:p>
            <a:pPr>
              <a:spcBef>
                <a:spcPct val="0"/>
              </a:spcBef>
              <a:buClrTx/>
              <a:buSzTx/>
              <a:buFontTx/>
              <a:buChar char="•"/>
            </a:pPr>
            <a:r>
              <a:rPr lang="en-US" altLang="it-IT" sz="2400"/>
              <a:t>only meant to be used by humans; has no use within the dns service</a:t>
            </a:r>
          </a:p>
        </p:txBody>
      </p:sp>
    </p:spTree>
    <p:extLst>
      <p:ext uri="{BB962C8B-B14F-4D97-AF65-F5344CB8AC3E}">
        <p14:creationId xmlns:p14="http://schemas.microsoft.com/office/powerpoint/2010/main" val="359337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072710"/>
            <a:ext cx="3225485" cy="144452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5">
            <a:extLst>
              <a:ext uri="{FF2B5EF4-FFF2-40B4-BE49-F238E27FC236}">
                <a16:creationId xmlns:a16="http://schemas.microsoft.com/office/drawing/2014/main" id="{C28CC51D-E3FD-334F-DB2F-2FE167999B89}"/>
              </a:ext>
            </a:extLst>
          </p:cNvPr>
          <p:cNvSpPr>
            <a:spLocks noChangeArrowheads="1"/>
          </p:cNvSpPr>
          <p:nvPr/>
        </p:nvSpPr>
        <p:spPr bwMode="auto">
          <a:xfrm>
            <a:off x="8362871" y="4125253"/>
            <a:ext cx="3081337" cy="1341437"/>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dirty="0"/>
              <a:t>makes sense for master/slave server configurations</a:t>
            </a:r>
          </a:p>
        </p:txBody>
      </p:sp>
    </p:spTree>
    <p:extLst>
      <p:ext uri="{BB962C8B-B14F-4D97-AF65-F5344CB8AC3E}">
        <p14:creationId xmlns:p14="http://schemas.microsoft.com/office/powerpoint/2010/main" val="27715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dirty="0"/>
              <a:t>step 2 </a:t>
            </a:r>
            <a:r>
              <a:rPr lang="en-US" altLang="it-IT" sz="4000" dirty="0"/>
              <a:t>– </a:t>
            </a:r>
            <a:r>
              <a:rPr lang="it-IT" altLang="it-IT" sz="4000" dirty="0" err="1"/>
              <a:t>exploring</a:t>
            </a:r>
            <a:r>
              <a:rPr lang="it-IT" altLang="it-IT" sz="4000" dirty="0"/>
              <a:t> the </a:t>
            </a:r>
            <a:r>
              <a:rPr lang="it-IT" altLang="it-IT" sz="4000" dirty="0" err="1"/>
              <a:t>configuration</a:t>
            </a:r>
            <a:endParaRPr lang="en-US" altLang="it-IT" sz="4000" dirty="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dirty="0"/>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a:t>
                </a:r>
                <a:r>
                  <a:rPr lang="it-IT" kern="0" dirty="0" err="1">
                    <a:solidFill>
                      <a:prstClr val="white"/>
                    </a:solidFill>
                    <a:latin typeface="Consolas" panose="020B0609020204030204" pitchFamily="49" charset="0"/>
                  </a:rPr>
                  <a:t>it</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8844" y="4072710"/>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dirty="0"/>
          </a:p>
        </p:txBody>
      </p:sp>
      <p:sp>
        <p:nvSpPr>
          <p:cNvPr id="12" name="AutoShape 33">
            <a:extLst>
              <a:ext uri="{FF2B5EF4-FFF2-40B4-BE49-F238E27FC236}">
                <a16:creationId xmlns:a16="http://schemas.microsoft.com/office/drawing/2014/main" id="{2933BFAC-931E-1961-5678-8026779E8477}"/>
              </a:ext>
            </a:extLst>
          </p:cNvPr>
          <p:cNvSpPr>
            <a:spLocks noChangeArrowheads="1"/>
          </p:cNvSpPr>
          <p:nvPr/>
        </p:nvSpPr>
        <p:spPr bwMode="auto">
          <a:xfrm>
            <a:off x="1638301" y="3973513"/>
            <a:ext cx="2513013" cy="608012"/>
          </a:xfrm>
          <a:prstGeom prst="wedgeRoundRectCallout">
            <a:avLst>
              <a:gd name="adj1" fmla="val 77759"/>
              <a:gd name="adj2" fmla="val -103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serial number</a:t>
            </a:r>
            <a:endParaRPr lang="en-US" altLang="it-IT" sz="2000" b="1">
              <a:latin typeface="Courier New" panose="02070309020205020404" pitchFamily="49" charset="0"/>
            </a:endParaRPr>
          </a:p>
        </p:txBody>
      </p:sp>
      <p:sp>
        <p:nvSpPr>
          <p:cNvPr id="14" name="AutoShape 34">
            <a:extLst>
              <a:ext uri="{FF2B5EF4-FFF2-40B4-BE49-F238E27FC236}">
                <a16:creationId xmlns:a16="http://schemas.microsoft.com/office/drawing/2014/main" id="{664F02B9-832F-E9DA-6E77-B76BE53C6CE5}"/>
              </a:ext>
            </a:extLst>
          </p:cNvPr>
          <p:cNvSpPr>
            <a:spLocks noChangeArrowheads="1"/>
          </p:cNvSpPr>
          <p:nvPr/>
        </p:nvSpPr>
        <p:spPr bwMode="auto">
          <a:xfrm>
            <a:off x="1530350" y="4724401"/>
            <a:ext cx="9137650" cy="1655763"/>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buFontTx/>
              <a:buChar char="•"/>
            </a:pPr>
            <a:r>
              <a:rPr lang="en-US" altLang="it-IT"/>
              <a:t>determines how recent the information is</a:t>
            </a:r>
          </a:p>
          <a:p>
            <a:pPr eaLnBrk="1" hangingPunct="1">
              <a:buFontTx/>
              <a:buChar char="•"/>
            </a:pPr>
            <a:r>
              <a:rPr lang="en-US" altLang="it-IT"/>
              <a:t>influences all data within the zone</a:t>
            </a:r>
          </a:p>
          <a:p>
            <a:pPr eaLnBrk="1" hangingPunct="1">
              <a:buFontTx/>
              <a:buChar char="•"/>
            </a:pPr>
            <a:r>
              <a:rPr lang="en-US" altLang="it-IT"/>
              <a:t>conventional format:</a:t>
            </a:r>
            <a:br>
              <a:rPr lang="en-US" altLang="it-IT"/>
            </a:br>
            <a:r>
              <a:rPr lang="en-US" altLang="it-IT" b="1">
                <a:latin typeface="Courier New" panose="02070309020205020404" pitchFamily="49" charset="0"/>
              </a:rPr>
              <a:t>YYYYMMDDNN </a:t>
            </a:r>
            <a:r>
              <a:rPr lang="en-US" altLang="it-IT"/>
              <a:t>(year, month, day, # of changes within that day)</a:t>
            </a:r>
          </a:p>
        </p:txBody>
      </p:sp>
    </p:spTree>
    <p:extLst>
      <p:ext uri="{BB962C8B-B14F-4D97-AF65-F5344CB8AC3E}">
        <p14:creationId xmlns:p14="http://schemas.microsoft.com/office/powerpoint/2010/main" val="334485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33734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0">
            <a:extLst>
              <a:ext uri="{FF2B5EF4-FFF2-40B4-BE49-F238E27FC236}">
                <a16:creationId xmlns:a16="http://schemas.microsoft.com/office/drawing/2014/main" id="{1E9A5E22-A5DF-2DD8-89E0-ABEF6BD2B7DF}"/>
              </a:ext>
            </a:extLst>
          </p:cNvPr>
          <p:cNvSpPr>
            <a:spLocks noChangeArrowheads="1"/>
          </p:cNvSpPr>
          <p:nvPr/>
        </p:nvSpPr>
        <p:spPr bwMode="auto">
          <a:xfrm>
            <a:off x="404445" y="4213547"/>
            <a:ext cx="2513013" cy="966787"/>
          </a:xfrm>
          <a:prstGeom prst="wedgeRoundRectCallout">
            <a:avLst>
              <a:gd name="adj1" fmla="val 128297"/>
              <a:gd name="adj2" fmla="val -179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refresh interval</a:t>
            </a:r>
          </a:p>
          <a:p>
            <a:pPr algn="ctr">
              <a:spcBef>
                <a:spcPct val="0"/>
              </a:spcBef>
              <a:buClrTx/>
              <a:buSzTx/>
              <a:buFontTx/>
              <a:buNone/>
            </a:pPr>
            <a:r>
              <a:rPr lang="en-US" altLang="it-IT" sz="2400"/>
              <a:t>(seconds)</a:t>
            </a:r>
            <a:endParaRPr lang="en-US" altLang="it-IT" sz="2000" b="1">
              <a:latin typeface="Courier New" panose="02070309020205020404" pitchFamily="49" charset="0"/>
            </a:endParaRPr>
          </a:p>
        </p:txBody>
      </p:sp>
      <p:sp>
        <p:nvSpPr>
          <p:cNvPr id="15" name="AutoShape 31">
            <a:extLst>
              <a:ext uri="{FF2B5EF4-FFF2-40B4-BE49-F238E27FC236}">
                <a16:creationId xmlns:a16="http://schemas.microsoft.com/office/drawing/2014/main" id="{3A539782-47D1-7C8A-862C-9CE73B7B9BC3}"/>
              </a:ext>
            </a:extLst>
          </p:cNvPr>
          <p:cNvSpPr>
            <a:spLocks noChangeArrowheads="1"/>
          </p:cNvSpPr>
          <p:nvPr/>
        </p:nvSpPr>
        <p:spPr bwMode="auto">
          <a:xfrm>
            <a:off x="3287714" y="5227639"/>
            <a:ext cx="5622925" cy="865187"/>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tells a slave how often to check that the data for this zone is up to date</a:t>
            </a:r>
          </a:p>
        </p:txBody>
      </p:sp>
    </p:spTree>
    <p:extLst>
      <p:ext uri="{BB962C8B-B14F-4D97-AF65-F5344CB8AC3E}">
        <p14:creationId xmlns:p14="http://schemas.microsoft.com/office/powerpoint/2010/main" val="19566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err="1"/>
              <a:t>purpose</a:t>
            </a:r>
            <a:r>
              <a:rPr lang="it-IT" altLang="it-IT" dirty="0"/>
              <a:t> of </a:t>
            </a:r>
            <a:r>
              <a:rPr lang="it-IT" altLang="it-IT" dirty="0" err="1"/>
              <a:t>this</a:t>
            </a:r>
            <a:r>
              <a:rPr lang="it-IT" altLang="it-IT" dirty="0"/>
              <a:t> lab</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get familiar with DNS</a:t>
            </a:r>
          </a:p>
          <a:p>
            <a:pPr eaLnBrk="1" hangingPunct="1">
              <a:lnSpc>
                <a:spcPct val="80000"/>
              </a:lnSpc>
            </a:pPr>
            <a:r>
              <a:rPr lang="en-US" dirty="0"/>
              <a:t>observe the behavior of name servers and their interactions</a:t>
            </a:r>
          </a:p>
          <a:p>
            <a:pPr eaLnBrk="1" hangingPunct="1">
              <a:lnSpc>
                <a:spcPct val="80000"/>
              </a:lnSpc>
            </a:pPr>
            <a:r>
              <a:rPr lang="en-US" dirty="0"/>
              <a:t>learn simple DNS configurations</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553366"/>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79AA0EB5-4915-EFAD-7F19-F9BEBB2C2C6B}"/>
              </a:ext>
            </a:extLst>
          </p:cNvPr>
          <p:cNvSpPr>
            <a:spLocks noChangeArrowheads="1"/>
          </p:cNvSpPr>
          <p:nvPr/>
        </p:nvSpPr>
        <p:spPr bwMode="auto">
          <a:xfrm>
            <a:off x="335360" y="4006855"/>
            <a:ext cx="2944813" cy="2119312"/>
          </a:xfrm>
          <a:prstGeom prst="wedgeRoundRectCallout">
            <a:avLst>
              <a:gd name="adj1" fmla="val 102818"/>
              <a:gd name="adj2" fmla="val -171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interval (seconds) between subsequent attempts to contact the master</a:t>
            </a:r>
          </a:p>
        </p:txBody>
      </p:sp>
    </p:spTree>
    <p:extLst>
      <p:ext uri="{BB962C8B-B14F-4D97-AF65-F5344CB8AC3E}">
        <p14:creationId xmlns:p14="http://schemas.microsoft.com/office/powerpoint/2010/main" val="155397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841398"/>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238C4202-807C-A6F2-3E63-09C7B9D8733C}"/>
              </a:ext>
            </a:extLst>
          </p:cNvPr>
          <p:cNvSpPr>
            <a:spLocks noChangeArrowheads="1"/>
          </p:cNvSpPr>
          <p:nvPr/>
        </p:nvSpPr>
        <p:spPr bwMode="auto">
          <a:xfrm>
            <a:off x="454644" y="4601829"/>
            <a:ext cx="2944813" cy="957263"/>
          </a:xfrm>
          <a:prstGeom prst="wedgeRoundRectCallout">
            <a:avLst>
              <a:gd name="adj1" fmla="val 98279"/>
              <a:gd name="adj2" fmla="val -827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slave expire time</a:t>
            </a:r>
          </a:p>
          <a:p>
            <a:pPr algn="ctr">
              <a:spcBef>
                <a:spcPct val="0"/>
              </a:spcBef>
              <a:buClrTx/>
              <a:buSzTx/>
              <a:buFontTx/>
              <a:buNone/>
            </a:pPr>
            <a:r>
              <a:rPr lang="en-US" altLang="it-IT" sz="2400"/>
              <a:t>(seconds)</a:t>
            </a:r>
          </a:p>
        </p:txBody>
      </p:sp>
      <p:sp>
        <p:nvSpPr>
          <p:cNvPr id="13" name="AutoShape 31">
            <a:extLst>
              <a:ext uri="{FF2B5EF4-FFF2-40B4-BE49-F238E27FC236}">
                <a16:creationId xmlns:a16="http://schemas.microsoft.com/office/drawing/2014/main" id="{B2546430-9B8E-FFB1-00D7-D4D5780774AD}"/>
              </a:ext>
            </a:extLst>
          </p:cNvPr>
          <p:cNvSpPr>
            <a:spLocks noChangeArrowheads="1"/>
          </p:cNvSpPr>
          <p:nvPr/>
        </p:nvSpPr>
        <p:spPr bwMode="auto">
          <a:xfrm>
            <a:off x="4223792" y="3175528"/>
            <a:ext cx="7051675" cy="1225550"/>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if the slave fails to contact the master for this amount of time, it considers the zone data too old and stops giving answers about it</a:t>
            </a:r>
          </a:p>
        </p:txBody>
      </p:sp>
    </p:spTree>
    <p:extLst>
      <p:ext uri="{BB962C8B-B14F-4D97-AF65-F5344CB8AC3E}">
        <p14:creationId xmlns:p14="http://schemas.microsoft.com/office/powerpoint/2010/main" val="35540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943872" y="515719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8046B39E-A93F-295E-5183-6796494CB370}"/>
              </a:ext>
            </a:extLst>
          </p:cNvPr>
          <p:cNvSpPr>
            <a:spLocks noChangeArrowheads="1"/>
          </p:cNvSpPr>
          <p:nvPr/>
        </p:nvSpPr>
        <p:spPr bwMode="auto">
          <a:xfrm>
            <a:off x="526652" y="4268608"/>
            <a:ext cx="2944813" cy="1690688"/>
          </a:xfrm>
          <a:prstGeom prst="wedgeRoundRectCallout">
            <a:avLst>
              <a:gd name="adj1" fmla="val 99220"/>
              <a:gd name="adj2" fmla="val 1289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ttl for negative responses from authoritative name servers</a:t>
            </a:r>
          </a:p>
        </p:txBody>
      </p:sp>
    </p:spTree>
    <p:extLst>
      <p:ext uri="{BB962C8B-B14F-4D97-AF65-F5344CB8AC3E}">
        <p14:creationId xmlns:p14="http://schemas.microsoft.com/office/powerpoint/2010/main" val="36640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associations between names and </a:t>
            </a:r>
            <a:r>
              <a:rPr lang="en-US" altLang="it-IT" sz="2800" err="1"/>
              <a:t>ip</a:t>
            </a:r>
            <a:r>
              <a:rPr lang="en-US" altLang="it-IT" sz="280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012505"/>
            <a:chOff x="2039933" y="1347406"/>
            <a:chExt cx="8035145" cy="4012505"/>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012505"/>
              <a:chOff x="2116183" y="1995487"/>
              <a:chExt cx="6661106" cy="4012505"/>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8047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pc1.uniroma3.it.     IN      A       192.168.0.111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421439"/>
            <a:ext cx="7186711"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dirty="0"/>
          </a:p>
        </p:txBody>
      </p:sp>
      <p:sp>
        <p:nvSpPr>
          <p:cNvPr id="13" name="AutoShape 30">
            <a:extLst>
              <a:ext uri="{FF2B5EF4-FFF2-40B4-BE49-F238E27FC236}">
                <a16:creationId xmlns:a16="http://schemas.microsoft.com/office/drawing/2014/main" id="{1F2D3CC6-AC41-9001-A049-9702E13FFCE0}"/>
              </a:ext>
            </a:extLst>
          </p:cNvPr>
          <p:cNvSpPr>
            <a:spLocks noChangeArrowheads="1"/>
          </p:cNvSpPr>
          <p:nvPr/>
        </p:nvSpPr>
        <p:spPr bwMode="auto">
          <a:xfrm>
            <a:off x="2279576" y="3673779"/>
            <a:ext cx="2370138" cy="865187"/>
          </a:xfrm>
          <a:prstGeom prst="wedgeRoundRectCallout">
            <a:avLst>
              <a:gd name="adj1" fmla="val 67014"/>
              <a:gd name="adj2" fmla="val 163944"/>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NS</a:t>
            </a:r>
          </a:p>
          <a:p>
            <a:pPr algn="ctr">
              <a:spcBef>
                <a:spcPct val="0"/>
              </a:spcBef>
              <a:buClrTx/>
              <a:buSzTx/>
              <a:buFontTx/>
              <a:buNone/>
            </a:pPr>
            <a:r>
              <a:rPr lang="en-US" altLang="it-IT" sz="2400"/>
              <a:t>(name server)</a:t>
            </a:r>
          </a:p>
        </p:txBody>
      </p:sp>
      <p:sp>
        <p:nvSpPr>
          <p:cNvPr id="14" name="AutoShape 33">
            <a:extLst>
              <a:ext uri="{FF2B5EF4-FFF2-40B4-BE49-F238E27FC236}">
                <a16:creationId xmlns:a16="http://schemas.microsoft.com/office/drawing/2014/main" id="{951B7CD2-A335-8B9F-7CB3-94946543A3B0}"/>
              </a:ext>
            </a:extLst>
          </p:cNvPr>
          <p:cNvSpPr>
            <a:spLocks noChangeArrowheads="1"/>
          </p:cNvSpPr>
          <p:nvPr/>
        </p:nvSpPr>
        <p:spPr bwMode="auto">
          <a:xfrm>
            <a:off x="6838950" y="3673779"/>
            <a:ext cx="4743450" cy="1368426"/>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the authoritative name server for this zone (</a:t>
            </a:r>
            <a:r>
              <a:rPr lang="en-US" altLang="it-IT" sz="2400" b="1" dirty="0">
                <a:latin typeface="Courier New" panose="02070309020205020404" pitchFamily="49" charset="0"/>
              </a:rPr>
              <a:t>uniroma3.it</a:t>
            </a:r>
            <a:r>
              <a:rPr lang="en-US" altLang="it-IT" sz="2400" dirty="0"/>
              <a:t>) is </a:t>
            </a:r>
            <a:r>
              <a:rPr lang="en-US" altLang="it-IT" sz="2400" b="1" dirty="0">
                <a:latin typeface="Courier New" panose="02070309020205020404" pitchFamily="49" charset="0"/>
              </a:rPr>
              <a:t>dnsuni.uniroma3.it</a:t>
            </a:r>
            <a:endParaRPr lang="en-US" altLang="it-IT" sz="2400" dirty="0"/>
          </a:p>
        </p:txBody>
      </p:sp>
    </p:spTree>
    <p:extLst>
      <p:ext uri="{BB962C8B-B14F-4D97-AF65-F5344CB8AC3E}">
        <p14:creationId xmlns:p14="http://schemas.microsoft.com/office/powerpoint/2010/main" val="32898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012505"/>
            <a:chOff x="2039933" y="1347406"/>
            <a:chExt cx="8035145" cy="4012505"/>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012505"/>
              <a:chOff x="2116183" y="1995487"/>
              <a:chExt cx="6661106" cy="4012505"/>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8047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pc1.uniroma3.it.     IN      A       192.168.0.111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735502"/>
            <a:ext cx="668186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EA43DA52-F6DC-6089-E4FE-B6676FD0DF2F}"/>
              </a:ext>
            </a:extLst>
          </p:cNvPr>
          <p:cNvSpPr>
            <a:spLocks noChangeArrowheads="1"/>
          </p:cNvSpPr>
          <p:nvPr/>
        </p:nvSpPr>
        <p:spPr bwMode="auto">
          <a:xfrm>
            <a:off x="6819503" y="4104893"/>
            <a:ext cx="3957638" cy="1222563"/>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two machines in this zone:</a:t>
            </a:r>
          </a:p>
          <a:p>
            <a:pPr eaLnBrk="1" hangingPunct="1">
              <a:spcBef>
                <a:spcPct val="0"/>
              </a:spcBef>
              <a:buClrTx/>
              <a:buSzTx/>
              <a:buFontTx/>
              <a:buNone/>
            </a:pPr>
            <a:r>
              <a:rPr lang="en-US" altLang="it-IT" sz="2000" b="1" dirty="0">
                <a:latin typeface="Courier New" panose="02070309020205020404" pitchFamily="49" charset="0"/>
              </a:rPr>
              <a:t>dnsuni.uniroma3.it</a:t>
            </a:r>
          </a:p>
          <a:p>
            <a:pPr eaLnBrk="1" hangingPunct="1">
              <a:spcBef>
                <a:spcPct val="0"/>
              </a:spcBef>
              <a:buClrTx/>
              <a:buSzTx/>
              <a:buFontTx/>
              <a:buNone/>
            </a:pPr>
            <a:r>
              <a:rPr lang="en-US" altLang="it-IT" sz="2000" b="1" dirty="0">
                <a:latin typeface="Courier New" panose="02070309020205020404" pitchFamily="49" charset="0"/>
              </a:rPr>
              <a:t>pc1.uniroma3.it</a:t>
            </a:r>
          </a:p>
        </p:txBody>
      </p:sp>
      <p:sp>
        <p:nvSpPr>
          <p:cNvPr id="15" name="AutoShape 33">
            <a:extLst>
              <a:ext uri="{FF2B5EF4-FFF2-40B4-BE49-F238E27FC236}">
                <a16:creationId xmlns:a16="http://schemas.microsoft.com/office/drawing/2014/main" id="{7FFCC0C2-F6E6-175F-9034-1B3A9899DB84}"/>
              </a:ext>
            </a:extLst>
          </p:cNvPr>
          <p:cNvSpPr>
            <a:spLocks noChangeArrowheads="1"/>
          </p:cNvSpPr>
          <p:nvPr/>
        </p:nvSpPr>
        <p:spPr bwMode="auto">
          <a:xfrm>
            <a:off x="2535444" y="4172826"/>
            <a:ext cx="2370138" cy="860425"/>
          </a:xfrm>
          <a:prstGeom prst="wedgeRoundRectCallout">
            <a:avLst>
              <a:gd name="adj1" fmla="val 85585"/>
              <a:gd name="adj2" fmla="val 15252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A</a:t>
            </a:r>
          </a:p>
          <a:p>
            <a:pPr algn="ctr">
              <a:spcBef>
                <a:spcPct val="0"/>
              </a:spcBef>
              <a:buClrTx/>
              <a:buSzTx/>
              <a:buFontTx/>
              <a:buNone/>
            </a:pPr>
            <a:r>
              <a:rPr lang="en-US" altLang="it-IT" sz="2400"/>
              <a:t>(address)</a:t>
            </a:r>
          </a:p>
        </p:txBody>
      </p:sp>
    </p:spTree>
    <p:extLst>
      <p:ext uri="{BB962C8B-B14F-4D97-AF65-F5344CB8AC3E}">
        <p14:creationId xmlns:p14="http://schemas.microsoft.com/office/powerpoint/2010/main" val="25255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associations between names and </a:t>
            </a:r>
            <a:r>
              <a:rPr lang="en-US" altLang="it-IT" sz="2800" err="1"/>
              <a:t>ip</a:t>
            </a:r>
            <a:r>
              <a:rPr lang="en-US" altLang="it-IT" sz="280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8" y="2780927"/>
            <a:ext cx="8035145" cy="2232249"/>
            <a:chOff x="2039934" y="1347406"/>
            <a:chExt cx="8035145" cy="223224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4" y="1347406"/>
              <a:ext cx="8035145" cy="2232249"/>
              <a:chOff x="2116183" y="1995487"/>
              <a:chExt cx="6661105" cy="2232249"/>
            </a:xfrm>
          </p:grpSpPr>
          <p:sp>
            <p:nvSpPr>
              <p:cNvPr id="10" name="Rectangle 9">
                <a:extLst>
                  <a:ext uri="{FF2B5EF4-FFF2-40B4-BE49-F238E27FC236}">
                    <a16:creationId xmlns:a16="http://schemas.microsoft.com/office/drawing/2014/main" id="{DDC37560-A4E9-1A33-F337-F97530F1018D}"/>
                  </a:ext>
                </a:extLst>
              </p:cNvPr>
              <p:cNvSpPr/>
              <p:nvPr/>
            </p:nvSpPr>
            <p:spPr>
              <a:xfrm>
                <a:off x="2116183" y="2203270"/>
                <a:ext cx="6661104" cy="202446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dnsit</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err="1">
                    <a:ln>
                      <a:noFill/>
                    </a:ln>
                    <a:solidFill>
                      <a:prstClr val="white"/>
                    </a:solidFill>
                    <a:effectLst/>
                    <a:uLnTx/>
                    <a:uFillTx/>
                    <a:latin typeface="Consolas" panose="020B0609020204030204" pitchFamily="49" charset="0"/>
                    <a:ea typeface="+mn-ea"/>
                    <a:cs typeface="+mn-cs"/>
                  </a:rPr>
                  <a:t>tail</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n</a:t>
                </a:r>
                <a:r>
                  <a:rPr lang="it-IT" b="1" kern="0">
                    <a:solidFill>
                      <a:prstClr val="white"/>
                    </a:solidFill>
                    <a:latin typeface="Consolas" panose="020B0609020204030204" pitchFamily="49" charset="0"/>
                  </a:rPr>
                  <a:t> 5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db.it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dnsit.it.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dnsit.it.               IN      A       192.168.0.1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uniroma3.it.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87987" y="4126513"/>
            <a:ext cx="758787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D40096E8-EA02-285B-8CB8-4D72A67BE36B}"/>
              </a:ext>
            </a:extLst>
          </p:cNvPr>
          <p:cNvSpPr>
            <a:spLocks noChangeArrowheads="1"/>
          </p:cNvSpPr>
          <p:nvPr/>
        </p:nvSpPr>
        <p:spPr bwMode="auto">
          <a:xfrm>
            <a:off x="223504" y="4761235"/>
            <a:ext cx="3168650" cy="1223962"/>
          </a:xfrm>
          <a:prstGeom prst="wedgeRoundRectCallout">
            <a:avLst>
              <a:gd name="adj1" fmla="val -1925"/>
              <a:gd name="adj2" fmla="val -1475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a:latin typeface="Courier New" panose="02070309020205020404" pitchFamily="49" charset="0"/>
              </a:rPr>
              <a:t>dnsit.it</a:t>
            </a:r>
            <a:r>
              <a:rPr lang="en-US" altLang="it-IT" sz="2400"/>
              <a:t> is the authority for this zone (</a:t>
            </a:r>
            <a:r>
              <a:rPr lang="en-US" altLang="it-IT" sz="2400" b="1">
                <a:latin typeface="Courier New" panose="02070309020205020404" pitchFamily="49" charset="0"/>
              </a:rPr>
              <a:t>it</a:t>
            </a:r>
            <a:r>
              <a:rPr lang="en-US" altLang="it-IT" sz="2400"/>
              <a:t>)</a:t>
            </a:r>
          </a:p>
        </p:txBody>
      </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8035081" y="4921253"/>
            <a:ext cx="3965575" cy="1368425"/>
          </a:xfrm>
          <a:prstGeom prst="wedgeRoundRectCallout">
            <a:avLst>
              <a:gd name="adj1" fmla="val -25942"/>
              <a:gd name="adj2" fmla="val -8728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dirty="0">
                <a:latin typeface="Courier New" panose="02070309020205020404" pitchFamily="49" charset="0"/>
              </a:rPr>
              <a:t>dnsuni.uniroma3.it</a:t>
            </a:r>
            <a:r>
              <a:rPr lang="en-US" altLang="it-IT" sz="2400" dirty="0"/>
              <a:t> is the authority for zone </a:t>
            </a:r>
            <a:r>
              <a:rPr lang="en-US" altLang="it-IT" sz="2400" b="1" dirty="0">
                <a:latin typeface="Courier New" panose="02070309020205020404" pitchFamily="49" charset="0"/>
              </a:rPr>
              <a:t>uniroma3</a:t>
            </a:r>
            <a:r>
              <a:rPr lang="en-US" altLang="it-IT" sz="2400" dirty="0"/>
              <a:t>(</a:t>
            </a:r>
            <a:r>
              <a:rPr lang="en-US" altLang="it-IT" sz="2400" b="1" dirty="0">
                <a:latin typeface="Courier New" panose="02070309020205020404" pitchFamily="49" charset="0"/>
              </a:rPr>
              <a:t>.it</a:t>
            </a:r>
            <a:r>
              <a:rPr lang="en-US" altLang="it-IT" sz="2400" dirty="0"/>
              <a:t>)</a:t>
            </a:r>
          </a:p>
        </p:txBody>
      </p:sp>
    </p:spTree>
    <p:extLst>
      <p:ext uri="{BB962C8B-B14F-4D97-AF65-F5344CB8AC3E}">
        <p14:creationId xmlns:p14="http://schemas.microsoft.com/office/powerpoint/2010/main" val="21452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err="1"/>
              <a:t>exploring</a:t>
            </a:r>
            <a:r>
              <a:rPr lang="it-IT" altLang="it-IT" sz="4000"/>
              <a:t> the </a:t>
            </a:r>
            <a:r>
              <a:rPr lang="it-IT" altLang="it-IT" sz="4000" err="1"/>
              <a:t>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allowing recursive queries</a:t>
            </a:r>
            <a:r>
              <a:rPr lang="en-US" altLang="it-IT" dirty="0"/>
              <a:t> and disabling </a:t>
            </a:r>
            <a:r>
              <a:rPr lang="en-US" altLang="it-IT" dirty="0" err="1"/>
              <a:t>dnssec</a:t>
            </a:r>
            <a:endParaRPr lang="en-US" altLang="it-IT" sz="2800" dirty="0"/>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dirty="0"/>
              <a:t>kathara – [ lab: </a:t>
            </a:r>
            <a:r>
              <a:rPr lang="it-IT" altLang="it-IT" dirty="0" err="1"/>
              <a:t>dns</a:t>
            </a:r>
            <a:r>
              <a:rPr lang="it-IT" altLang="it-IT" dirty="0"/>
              <a:t>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273867" y="2780927"/>
            <a:ext cx="8035145" cy="3345239"/>
            <a:chOff x="2039933" y="1347406"/>
            <a:chExt cx="8035145" cy="334523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345239"/>
              <a:chOff x="2116183" y="1995487"/>
              <a:chExt cx="6661106" cy="334523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1374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localuni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cat</a:t>
                </a:r>
                <a:r>
                  <a:rPr kumimoji="0" lang="it-IT" sz="1800" b="1"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named.conf.options</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directory "/var/cache/</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bind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allow-recursion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 192.168.0.0/24;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auto-</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off;</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dnssec-validation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dnssec-enable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dnssec-lookaside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filter-aaaa-on-v4 yes;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send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-cookie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819313" y="4921253"/>
            <a:ext cx="3965575" cy="884011"/>
          </a:xfrm>
          <a:prstGeom prst="wedgeRoundRectCallout">
            <a:avLst>
              <a:gd name="adj1" fmla="val -66422"/>
              <a:gd name="adj2" fmla="val -14511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allow recursive queries from </a:t>
            </a:r>
            <a:r>
              <a:rPr lang="en-US" altLang="it-IT" sz="2400" b="1" dirty="0">
                <a:latin typeface="Courier New" panose="02070309020205020404" pitchFamily="49" charset="0"/>
              </a:rPr>
              <a:t>192.168.0.0/24</a:t>
            </a:r>
            <a:endParaRPr lang="en-US" altLang="it-IT" sz="2400" dirty="0"/>
          </a:p>
        </p:txBody>
      </p:sp>
      <p:sp>
        <p:nvSpPr>
          <p:cNvPr id="12" name="AutoShape 37">
            <a:extLst>
              <a:ext uri="{FF2B5EF4-FFF2-40B4-BE49-F238E27FC236}">
                <a16:creationId xmlns:a16="http://schemas.microsoft.com/office/drawing/2014/main" id="{8A7C26C3-79E7-7177-11E6-F11D9A770D37}"/>
              </a:ext>
            </a:extLst>
          </p:cNvPr>
          <p:cNvSpPr>
            <a:spLocks noChangeArrowheads="1"/>
          </p:cNvSpPr>
          <p:nvPr/>
        </p:nvSpPr>
        <p:spPr bwMode="auto">
          <a:xfrm>
            <a:off x="97781" y="3429000"/>
            <a:ext cx="2148166" cy="897137"/>
          </a:xfrm>
          <a:prstGeom prst="wedgeRoundRectCallout">
            <a:avLst>
              <a:gd name="adj1" fmla="val 72694"/>
              <a:gd name="adj2" fmla="val 106973"/>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disable </a:t>
            </a:r>
            <a:r>
              <a:rPr lang="en-US" altLang="it-IT" sz="2400" dirty="0" err="1"/>
              <a:t>dnssec</a:t>
            </a:r>
            <a:endParaRPr lang="en-US" altLang="it-IT" sz="2400" dirty="0"/>
          </a:p>
        </p:txBody>
      </p:sp>
      <p:sp>
        <p:nvSpPr>
          <p:cNvPr id="13" name="AutoShape 37">
            <a:extLst>
              <a:ext uri="{FF2B5EF4-FFF2-40B4-BE49-F238E27FC236}">
                <a16:creationId xmlns:a16="http://schemas.microsoft.com/office/drawing/2014/main" id="{7FFF08A4-0F19-F9A2-A2AE-E14A822283D3}"/>
              </a:ext>
            </a:extLst>
          </p:cNvPr>
          <p:cNvSpPr>
            <a:spLocks noChangeArrowheads="1"/>
          </p:cNvSpPr>
          <p:nvPr/>
        </p:nvSpPr>
        <p:spPr bwMode="auto">
          <a:xfrm>
            <a:off x="267664" y="4908127"/>
            <a:ext cx="2148166" cy="1283268"/>
          </a:xfrm>
          <a:prstGeom prst="wedgeRoundRectCallout">
            <a:avLst>
              <a:gd name="adj1" fmla="val 68794"/>
              <a:gd name="adj2" fmla="val -9789"/>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AAAA addresses on IPv4 only </a:t>
            </a:r>
          </a:p>
        </p:txBody>
      </p:sp>
      <p:sp>
        <p:nvSpPr>
          <p:cNvPr id="15" name="AutoShape 37">
            <a:extLst>
              <a:ext uri="{FF2B5EF4-FFF2-40B4-BE49-F238E27FC236}">
                <a16:creationId xmlns:a16="http://schemas.microsoft.com/office/drawing/2014/main" id="{8D3CB6CC-B72E-7C1D-3B15-0F4F8575FC56}"/>
              </a:ext>
            </a:extLst>
          </p:cNvPr>
          <p:cNvSpPr>
            <a:spLocks noChangeArrowheads="1"/>
          </p:cNvSpPr>
          <p:nvPr/>
        </p:nvSpPr>
        <p:spPr bwMode="auto">
          <a:xfrm>
            <a:off x="5276401" y="5668395"/>
            <a:ext cx="2148165" cy="897137"/>
          </a:xfrm>
          <a:prstGeom prst="wedgeRoundRectCallout">
            <a:avLst>
              <a:gd name="adj1" fmla="val -82301"/>
              <a:gd name="adj2" fmla="val -4708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Do not send </a:t>
            </a:r>
            <a:r>
              <a:rPr lang="en-US" altLang="it-IT" sz="2400" dirty="0">
                <a:hlinkClick r:id="rId3"/>
              </a:rPr>
              <a:t>DNS cookies </a:t>
            </a:r>
            <a:endParaRPr lang="en-US" altLang="it-IT" sz="2400" dirty="0"/>
          </a:p>
        </p:txBody>
      </p:sp>
    </p:spTree>
    <p:extLst>
      <p:ext uri="{BB962C8B-B14F-4D97-AF65-F5344CB8AC3E}">
        <p14:creationId xmlns:p14="http://schemas.microsoft.com/office/powerpoint/2010/main" val="177946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578B-0590-2294-371C-36A72CC25733}"/>
              </a:ext>
            </a:extLst>
          </p:cNvPr>
          <p:cNvSpPr>
            <a:spLocks noGrp="1"/>
          </p:cNvSpPr>
          <p:nvPr>
            <p:ph type="title"/>
          </p:nvPr>
        </p:nvSpPr>
        <p:spPr/>
        <p:txBody>
          <a:bodyPr/>
          <a:lstStyle/>
          <a:p>
            <a:r>
              <a:rPr lang="en-GB"/>
              <a:t>let’s start the lab</a:t>
            </a:r>
          </a:p>
        </p:txBody>
      </p:sp>
      <p:sp>
        <p:nvSpPr>
          <p:cNvPr id="3" name="Date Placeholder 2">
            <a:extLst>
              <a:ext uri="{FF2B5EF4-FFF2-40B4-BE49-F238E27FC236}">
                <a16:creationId xmlns:a16="http://schemas.microsoft.com/office/drawing/2014/main" id="{82A57392-FFB4-1DC0-201A-A19FD3E77F66}"/>
              </a:ext>
            </a:extLst>
          </p:cNvPr>
          <p:cNvSpPr>
            <a:spLocks noGrp="1"/>
          </p:cNvSpPr>
          <p:nvPr>
            <p:ph type="dt" sz="half" idx="10"/>
          </p:nvPr>
        </p:nvSpPr>
        <p:spPr/>
        <p:txBody>
          <a:bodyPr/>
          <a:lstStyle/>
          <a:p>
            <a:r>
              <a:rPr lang="en-US" altLang="it-IT"/>
              <a:t>last update: Dec 2024</a:t>
            </a:r>
            <a:endParaRPr lang="it-IT" altLang="it-IT" dirty="0"/>
          </a:p>
        </p:txBody>
      </p:sp>
      <p:sp>
        <p:nvSpPr>
          <p:cNvPr id="4" name="Footer Placeholder 3">
            <a:extLst>
              <a:ext uri="{FF2B5EF4-FFF2-40B4-BE49-F238E27FC236}">
                <a16:creationId xmlns:a16="http://schemas.microsoft.com/office/drawing/2014/main" id="{ECD49FE9-237D-A9D6-EA11-92F3C89001E6}"/>
              </a:ext>
            </a:extLst>
          </p:cNvPr>
          <p:cNvSpPr>
            <a:spLocks noGrp="1"/>
          </p:cNvSpPr>
          <p:nvPr>
            <p:ph type="ftr" sz="quarter" idx="11"/>
          </p:nvPr>
        </p:nvSpPr>
        <p:spPr/>
        <p:txBody>
          <a:bodyPr/>
          <a:lstStyle/>
          <a:p>
            <a:r>
              <a:rPr lang="it-IT" altLang="it-IT"/>
              <a:t>kathara – [ lab: dns ]</a:t>
            </a:r>
          </a:p>
        </p:txBody>
      </p:sp>
      <p:sp>
        <p:nvSpPr>
          <p:cNvPr id="5" name="Subtitle 4">
            <a:extLst>
              <a:ext uri="{FF2B5EF4-FFF2-40B4-BE49-F238E27FC236}">
                <a16:creationId xmlns:a16="http://schemas.microsoft.com/office/drawing/2014/main" id="{DCA96C27-D42E-2434-D5CC-EF17339285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9738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dirty="0"/>
              <a:t>step 3 </a:t>
            </a:r>
            <a:r>
              <a:rPr lang="en-US" altLang="it-IT" dirty="0"/>
              <a:t>– </a:t>
            </a:r>
            <a:r>
              <a:rPr lang="it-IT" altLang="it-IT" dirty="0" err="1"/>
              <a:t>experiment</a:t>
            </a:r>
            <a:r>
              <a:rPr lang="it-IT" altLang="it-IT" dirty="0"/>
              <a:t> setting</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extLst>
      <p:ext uri="{BB962C8B-B14F-4D97-AF65-F5344CB8AC3E}">
        <p14:creationId xmlns:p14="http://schemas.microsoft.com/office/powerpoint/2010/main" val="414045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a:xfrm>
            <a:off x="609600" y="1405342"/>
            <a:ext cx="10972800" cy="4713390"/>
          </a:xfrm>
        </p:spPr>
        <p:txBody>
          <a:bodyPr>
            <a:noAutofit/>
          </a:bodyPr>
          <a:lstStyle/>
          <a:p>
            <a:pPr eaLnBrk="1" hangingPunct="1"/>
            <a:r>
              <a:rPr lang="en-US" altLang="it-IT" sz="2800" dirty="0"/>
              <a:t>connect</a:t>
            </a:r>
            <a:r>
              <a:rPr lang="it-IT" altLang="it-IT" sz="2800" dirty="0"/>
              <a:t> the </a:t>
            </a:r>
            <a:r>
              <a:rPr lang="it-IT" altLang="it-IT" sz="2800" dirty="0" err="1"/>
              <a:t>wireshark</a:t>
            </a:r>
            <a:r>
              <a:rPr lang="it-IT" altLang="it-IT" sz="2800" dirty="0"/>
              <a:t> device to </a:t>
            </a:r>
            <a:r>
              <a:rPr lang="en-US" altLang="it-IT" sz="2800" dirty="0"/>
              <a:t>collision</a:t>
            </a:r>
            <a:r>
              <a:rPr lang="it-IT" altLang="it-IT" sz="2800" dirty="0"/>
              <a:t> domain A</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en-US" altLang="it-IT" sz="2800" dirty="0"/>
              <a:t>any</a:t>
            </a:r>
            <a:r>
              <a:rPr lang="it-IT" altLang="it-IT" sz="2800" dirty="0"/>
              <a:t> </a:t>
            </a:r>
            <a:r>
              <a:rPr lang="en-US" altLang="it-IT" sz="2800" dirty="0"/>
              <a:t>browser</a:t>
            </a:r>
            <a:r>
              <a:rPr lang="it-IT" altLang="it-IT" sz="2800" dirty="0"/>
              <a:t> on the </a:t>
            </a:r>
            <a:r>
              <a:rPr lang="en-US" altLang="it-IT" sz="2800" dirty="0"/>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altLang="it-IT"/>
              <a:t>last update: Dec 2024</a:t>
            </a:r>
            <a:endParaRPr lang="it-IT" altLang="it-IT" dirty="0"/>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altLang="it-IT"/>
              <a:t>kathara – [ lab: </a:t>
            </a:r>
            <a:r>
              <a:rPr lang="en-US" altLang="it-IT" dirty="0" err="1"/>
              <a:t>dns</a:t>
            </a:r>
            <a:r>
              <a:rPr lang="en-US" altLang="it-IT" dirty="0"/>
              <a:t>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1"/>
                  </a:solidFill>
                  <a:latin typeface="Lucida Console" panose="020B0609040504020204" pitchFamily="49" charset="0"/>
                </a:rPr>
                <a:t>user@localhost</a:t>
              </a:r>
              <a:r>
                <a:rPr lang="en-US" altLang="it-IT" dirty="0">
                  <a:solidFill>
                    <a:schemeClr val="bg1"/>
                  </a:solidFill>
                  <a:latin typeface="Lucida Console" panose="020B0609040504020204" pitchFamily="49" charset="0"/>
                </a:rPr>
                <a:t>:~/kathara-</a:t>
              </a:r>
              <a:r>
                <a:rPr lang="en-US" altLang="it-IT" dirty="0" err="1">
                  <a:solidFill>
                    <a:schemeClr val="bg1"/>
                  </a:solidFill>
                  <a:latin typeface="Lucida Console" panose="020B0609040504020204" pitchFamily="49" charset="0"/>
                </a:rPr>
                <a:t>lab_dns</a:t>
              </a:r>
              <a:r>
                <a:rPr lang="en-US" altLang="it-IT" dirty="0">
                  <a:solidFill>
                    <a:schemeClr val="bg1"/>
                  </a:solidFill>
                  <a:latin typeface="Lucida Console" panose="020B0609040504020204" pitchFamily="49" charset="0"/>
                </a:rPr>
                <a:t>$ 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A</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a:t>lab </a:t>
            </a:r>
            <a:r>
              <a:rPr lang="it-IT" altLang="it-IT" dirty="0" err="1"/>
              <a:t>limitations</a:t>
            </a:r>
            <a:endParaRPr lang="it-IT" altLang="it-IT" dirty="0"/>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DNS security issues and protocols are not covered</a:t>
            </a:r>
          </a:p>
          <a:p>
            <a:pPr lvl="1">
              <a:lnSpc>
                <a:spcPct val="80000"/>
              </a:lnSpc>
            </a:pPr>
            <a:r>
              <a:rPr lang="en-US" altLang="it-IT" dirty="0"/>
              <a:t>we use a version of Bind, which currently is </a:t>
            </a:r>
            <a:r>
              <a:rPr lang="en-US" dirty="0"/>
              <a:t>the most widely used domain name server software, that allows ignoring security aspects</a:t>
            </a:r>
          </a:p>
          <a:p>
            <a:pPr>
              <a:lnSpc>
                <a:spcPct val="80000"/>
              </a:lnSpc>
            </a:pPr>
            <a:r>
              <a:rPr lang="en-US" altLang="it-IT" dirty="0"/>
              <a:t>all IP addresses are IPv4</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1954835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3 </a:t>
            </a:r>
            <a:r>
              <a:rPr lang="en-US" altLang="it-IT" dirty="0"/>
              <a:t>– </a:t>
            </a:r>
            <a:r>
              <a:rPr lang="it-IT" altLang="it-IT" dirty="0" err="1"/>
              <a:t>ping</a:t>
            </a:r>
            <a:r>
              <a:rPr lang="it-IT" altLang="it-IT" dirty="0"/>
              <a:t> from pc1</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AutoShape 30">
            <a:extLst>
              <a:ext uri="{FF2B5EF4-FFF2-40B4-BE49-F238E27FC236}">
                <a16:creationId xmlns:a16="http://schemas.microsoft.com/office/drawing/2014/main" id="{829DC51A-62FE-C910-208F-6F2916DDC8E7}"/>
              </a:ext>
            </a:extLst>
          </p:cNvPr>
          <p:cNvSpPr>
            <a:spLocks noChangeArrowheads="1"/>
          </p:cNvSpPr>
          <p:nvPr/>
        </p:nvSpPr>
        <p:spPr bwMode="auto">
          <a:xfrm>
            <a:off x="8069057" y="1193794"/>
            <a:ext cx="3580818" cy="1280187"/>
          </a:xfrm>
          <a:prstGeom prst="wedgeRoundRectCallout">
            <a:avLst>
              <a:gd name="adj1" fmla="val -175717"/>
              <a:gd name="adj2" fmla="val 85458"/>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dirty="0"/>
              <a:t>Numeric output only. No attempt will be made to lookup symbolic names for host addresses.</a:t>
            </a:r>
          </a:p>
        </p:txBody>
      </p:sp>
      <p:sp>
        <p:nvSpPr>
          <p:cNvPr id="3" name="Segnaposto piè di pagina 4">
            <a:extLst>
              <a:ext uri="{FF2B5EF4-FFF2-40B4-BE49-F238E27FC236}">
                <a16:creationId xmlns:a16="http://schemas.microsoft.com/office/drawing/2014/main" id="{04FE3E22-8898-C5D1-7CDC-65993A8F825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13" name="Date Placeholder 2">
            <a:extLst>
              <a:ext uri="{FF2B5EF4-FFF2-40B4-BE49-F238E27FC236}">
                <a16:creationId xmlns:a16="http://schemas.microsoft.com/office/drawing/2014/main" id="{473EDDF2-3C29-FF11-22F1-72785BC12C23}"/>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Tree>
    <p:extLst>
      <p:ext uri="{BB962C8B-B14F-4D97-AF65-F5344CB8AC3E}">
        <p14:creationId xmlns:p14="http://schemas.microsoft.com/office/powerpoint/2010/main" val="14533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92A963-1FBA-1C33-7010-D7FADA0E745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2960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578209-1132-DE2D-511F-1E2A9415C07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0">
            <a:extLst>
              <a:ext uri="{FF2B5EF4-FFF2-40B4-BE49-F238E27FC236}">
                <a16:creationId xmlns:a16="http://schemas.microsoft.com/office/drawing/2014/main" id="{A4434580-5CE5-6CEB-22E0-5D65F1D5A4FB}"/>
              </a:ext>
            </a:extLst>
          </p:cNvPr>
          <p:cNvSpPr>
            <a:spLocks noChangeArrowheads="1"/>
          </p:cNvSpPr>
          <p:nvPr/>
        </p:nvSpPr>
        <p:spPr bwMode="auto">
          <a:xfrm>
            <a:off x="3545918" y="501474"/>
            <a:ext cx="2653389" cy="1245755"/>
          </a:xfrm>
          <a:prstGeom prst="wedgeRoundRectCallout">
            <a:avLst>
              <a:gd name="adj1" fmla="val -132199"/>
              <a:gd name="adj2" fmla="val 45615"/>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to only show DNS packets</a:t>
            </a:r>
          </a:p>
        </p:txBody>
      </p:sp>
    </p:spTree>
    <p:extLst>
      <p:ext uri="{BB962C8B-B14F-4D97-AF65-F5344CB8AC3E}">
        <p14:creationId xmlns:p14="http://schemas.microsoft.com/office/powerpoint/2010/main" val="25829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6907BF-0649-7B59-5D5B-B74D8AEDC4C4}"/>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8" name="AutoShape 37">
            <a:extLst>
              <a:ext uri="{FF2B5EF4-FFF2-40B4-BE49-F238E27FC236}">
                <a16:creationId xmlns:a16="http://schemas.microsoft.com/office/drawing/2014/main" id="{15653FD3-9221-E10A-3E1C-274048AB3B40}"/>
              </a:ext>
            </a:extLst>
          </p:cNvPr>
          <p:cNvSpPr>
            <a:spLocks noChangeArrowheads="1"/>
          </p:cNvSpPr>
          <p:nvPr/>
        </p:nvSpPr>
        <p:spPr bwMode="auto">
          <a:xfrm>
            <a:off x="2633220" y="2402631"/>
            <a:ext cx="2952750" cy="576263"/>
          </a:xfrm>
          <a:prstGeom prst="wedgeRoundRectCallout">
            <a:avLst>
              <a:gd name="adj1" fmla="val 46181"/>
              <a:gd name="adj2" fmla="val -11653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id</a:t>
            </a:r>
          </a:p>
        </p:txBody>
      </p:sp>
      <p:sp>
        <p:nvSpPr>
          <p:cNvPr id="9" name="AutoShape 38">
            <a:extLst>
              <a:ext uri="{FF2B5EF4-FFF2-40B4-BE49-F238E27FC236}">
                <a16:creationId xmlns:a16="http://schemas.microsoft.com/office/drawing/2014/main" id="{E1A3B257-CDF2-4DA5-977C-2A68A576B9E8}"/>
              </a:ext>
            </a:extLst>
          </p:cNvPr>
          <p:cNvSpPr>
            <a:spLocks noChangeArrowheads="1"/>
          </p:cNvSpPr>
          <p:nvPr/>
        </p:nvSpPr>
        <p:spPr bwMode="auto">
          <a:xfrm>
            <a:off x="4468370" y="3525642"/>
            <a:ext cx="2235200" cy="936625"/>
          </a:xfrm>
          <a:prstGeom prst="wedgeRoundRectCallout">
            <a:avLst>
              <a:gd name="adj1" fmla="val 15547"/>
              <a:gd name="adj2" fmla="val -21125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type</a:t>
            </a:r>
          </a:p>
          <a:p>
            <a:pPr algn="ctr">
              <a:spcBef>
                <a:spcPct val="0"/>
              </a:spcBef>
              <a:buClrTx/>
              <a:buSzTx/>
              <a:buFontTx/>
              <a:buNone/>
            </a:pPr>
            <a:r>
              <a:rPr lang="en-US" altLang="it-IT" sz="2400" dirty="0"/>
              <a:t>(address)</a:t>
            </a:r>
          </a:p>
        </p:txBody>
      </p:sp>
      <p:sp>
        <p:nvSpPr>
          <p:cNvPr id="10" name="AutoShape 39">
            <a:extLst>
              <a:ext uri="{FF2B5EF4-FFF2-40B4-BE49-F238E27FC236}">
                <a16:creationId xmlns:a16="http://schemas.microsoft.com/office/drawing/2014/main" id="{F907BFC2-1481-601E-7588-1AB317EF7CD6}"/>
              </a:ext>
            </a:extLst>
          </p:cNvPr>
          <p:cNvSpPr>
            <a:spLocks noChangeArrowheads="1"/>
          </p:cNvSpPr>
          <p:nvPr/>
        </p:nvSpPr>
        <p:spPr bwMode="auto">
          <a:xfrm>
            <a:off x="6989468" y="2709155"/>
            <a:ext cx="2016125" cy="576262"/>
          </a:xfrm>
          <a:prstGeom prst="wedgeRoundRectCallout">
            <a:avLst>
              <a:gd name="adj1" fmla="val -67374"/>
              <a:gd name="adj2" fmla="val -1696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value</a:t>
            </a:r>
          </a:p>
        </p:txBody>
      </p:sp>
      <p:sp>
        <p:nvSpPr>
          <p:cNvPr id="11" name="AutoShape 37">
            <a:extLst>
              <a:ext uri="{FF2B5EF4-FFF2-40B4-BE49-F238E27FC236}">
                <a16:creationId xmlns:a16="http://schemas.microsoft.com/office/drawing/2014/main" id="{5E60052C-B9B9-C4ED-9A2C-52186798DDFA}"/>
              </a:ext>
            </a:extLst>
          </p:cNvPr>
          <p:cNvSpPr>
            <a:spLocks noChangeArrowheads="1"/>
          </p:cNvSpPr>
          <p:nvPr/>
        </p:nvSpPr>
        <p:spPr bwMode="auto">
          <a:xfrm>
            <a:off x="863601" y="826003"/>
            <a:ext cx="2682317" cy="867257"/>
          </a:xfrm>
          <a:prstGeom prst="wedgeRoundRectCallout">
            <a:avLst>
              <a:gd name="adj1" fmla="val 32994"/>
              <a:gd name="adj2" fmla="val 7370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a:t>
            </a:r>
            <a:r>
              <a:rPr lang="en-US" altLang="it-IT" sz="2000" dirty="0"/>
              <a:t> asks to </a:t>
            </a:r>
            <a:r>
              <a:rPr lang="en-US" altLang="it-IT" sz="2000" b="1" dirty="0" err="1"/>
              <a:t>localuni</a:t>
            </a:r>
            <a:r>
              <a:rPr lang="en-US" altLang="it-IT" sz="2000" dirty="0"/>
              <a:t> </a:t>
            </a:r>
          </a:p>
          <a:p>
            <a:pPr algn="ctr">
              <a:spcBef>
                <a:spcPct val="0"/>
              </a:spcBef>
              <a:buClrTx/>
              <a:buSzTx/>
              <a:buFontTx/>
              <a:buNone/>
            </a:pPr>
            <a:r>
              <a:rPr lang="en-US" altLang="it-IT" sz="2000" dirty="0"/>
              <a:t>the address of pc2</a:t>
            </a:r>
            <a:endParaRPr lang="en-US" altLang="it-IT" sz="1800" dirty="0"/>
          </a:p>
        </p:txBody>
      </p:sp>
    </p:spTree>
    <p:extLst>
      <p:ext uri="{BB962C8B-B14F-4D97-AF65-F5344CB8AC3E}">
        <p14:creationId xmlns:p14="http://schemas.microsoft.com/office/powerpoint/2010/main" val="425202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92A963-1FBA-1C33-7010-D7FADA0E745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4" name="AutoShape 30">
            <a:extLst>
              <a:ext uri="{FF2B5EF4-FFF2-40B4-BE49-F238E27FC236}">
                <a16:creationId xmlns:a16="http://schemas.microsoft.com/office/drawing/2014/main" id="{2D0CCEFD-3EF8-5E58-B201-BA97B8CC7379}"/>
              </a:ext>
            </a:extLst>
          </p:cNvPr>
          <p:cNvSpPr>
            <a:spLocks noChangeArrowheads="1"/>
          </p:cNvSpPr>
          <p:nvPr/>
        </p:nvSpPr>
        <p:spPr bwMode="auto">
          <a:xfrm>
            <a:off x="8164100" y="1087388"/>
            <a:ext cx="2653389" cy="870721"/>
          </a:xfrm>
          <a:prstGeom prst="wedgeRoundRectCallout">
            <a:avLst>
              <a:gd name="adj1" fmla="val -85554"/>
              <a:gd name="adj2" fmla="val 83700"/>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request root name servers</a:t>
            </a:r>
          </a:p>
        </p:txBody>
      </p:sp>
      <p:sp>
        <p:nvSpPr>
          <p:cNvPr id="5" name="AutoShape 30">
            <a:extLst>
              <a:ext uri="{FF2B5EF4-FFF2-40B4-BE49-F238E27FC236}">
                <a16:creationId xmlns:a16="http://schemas.microsoft.com/office/drawing/2014/main" id="{BC985D29-53AA-D010-63BD-361F1D553324}"/>
              </a:ext>
            </a:extLst>
          </p:cNvPr>
          <p:cNvSpPr>
            <a:spLocks noChangeArrowheads="1"/>
          </p:cNvSpPr>
          <p:nvPr/>
        </p:nvSpPr>
        <p:spPr bwMode="auto">
          <a:xfrm>
            <a:off x="8353445" y="2596259"/>
            <a:ext cx="2838785" cy="1264541"/>
          </a:xfrm>
          <a:prstGeom prst="wedgeRoundRectCallout">
            <a:avLst>
              <a:gd name="adj1" fmla="val -77199"/>
              <a:gd name="adj2" fmla="val -55261"/>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answer with all the authoritative root name servers</a:t>
            </a:r>
          </a:p>
        </p:txBody>
      </p:sp>
    </p:spTree>
    <p:extLst>
      <p:ext uri="{BB962C8B-B14F-4D97-AF65-F5344CB8AC3E}">
        <p14:creationId xmlns:p14="http://schemas.microsoft.com/office/powerpoint/2010/main" val="3484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6BF924-14F6-AEB8-643C-8AA6F80E1DF8}"/>
              </a:ext>
            </a:extLst>
          </p:cNvPr>
          <p:cNvPicPr>
            <a:picLocks noChangeAspect="1"/>
          </p:cNvPicPr>
          <p:nvPr/>
        </p:nvPicPr>
        <p:blipFill>
          <a:blip r:embed="rId2"/>
          <a:stretch>
            <a:fillRect/>
          </a:stretch>
        </p:blipFill>
        <p:spPr>
          <a:xfrm>
            <a:off x="999772" y="1205633"/>
            <a:ext cx="10192458" cy="5027146"/>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291229" y="634133"/>
            <a:ext cx="3254689"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dnsroot</a:t>
            </a:r>
            <a:r>
              <a:rPr lang="en-US" altLang="it-IT" sz="2000" dirty="0"/>
              <a:t> who is the name server for the </a:t>
            </a:r>
            <a:r>
              <a:rPr lang="en-US" altLang="it-IT" sz="2000" b="1" dirty="0"/>
              <a:t>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398035" y="2603473"/>
            <a:ext cx="3254689" cy="825527"/>
          </a:xfrm>
          <a:prstGeom prst="wedgeRoundRectCallout">
            <a:avLst>
              <a:gd name="adj1" fmla="val 55787"/>
              <a:gd name="adj2" fmla="val -7355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dnsnet.net </a:t>
            </a:r>
            <a:r>
              <a:rPr lang="en-US" altLang="it-IT" sz="2000" dirty="0"/>
              <a:t>address is 192.168.0.2 </a:t>
            </a:r>
            <a:endParaRPr lang="en-US" altLang="it-IT" sz="1800" dirty="0"/>
          </a:p>
        </p:txBody>
      </p:sp>
    </p:spTree>
    <p:extLst>
      <p:ext uri="{BB962C8B-B14F-4D97-AF65-F5344CB8AC3E}">
        <p14:creationId xmlns:p14="http://schemas.microsoft.com/office/powerpoint/2010/main" val="2973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40F923-5136-97AE-2B1C-88A1042D6DB9}"/>
              </a:ext>
            </a:extLst>
          </p:cNvPr>
          <p:cNvPicPr>
            <a:picLocks noChangeAspect="1"/>
          </p:cNvPicPr>
          <p:nvPr/>
        </p:nvPicPr>
        <p:blipFill>
          <a:blip r:embed="rId2"/>
          <a:stretch>
            <a:fillRect/>
          </a:stretch>
        </p:blipFill>
        <p:spPr>
          <a:xfrm>
            <a:off x="999771" y="1201349"/>
            <a:ext cx="10192458" cy="500598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277269" y="1122447"/>
            <a:ext cx="3554835"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dnsnet</a:t>
            </a:r>
            <a:r>
              <a:rPr lang="en-US" altLang="it-IT" sz="2000" dirty="0"/>
              <a:t> who is the name server for the </a:t>
            </a:r>
            <a:r>
              <a:rPr lang="en-US" altLang="it-IT" sz="2000" b="1" dirty="0"/>
              <a:t>startup.net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841311" y="3118267"/>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dnsstart.startup.net </a:t>
            </a:r>
            <a:r>
              <a:rPr lang="en-US" altLang="it-IT" sz="2000" dirty="0"/>
              <a:t>address is 192.168.0.22 </a:t>
            </a:r>
            <a:endParaRPr lang="en-US" altLang="it-IT" sz="1800" dirty="0"/>
          </a:p>
        </p:txBody>
      </p:sp>
    </p:spTree>
    <p:extLst>
      <p:ext uri="{BB962C8B-B14F-4D97-AF65-F5344CB8AC3E}">
        <p14:creationId xmlns:p14="http://schemas.microsoft.com/office/powerpoint/2010/main" val="265384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4CB5EF-4688-0CF5-4C36-6C82D3BE2901}"/>
              </a:ext>
            </a:extLst>
          </p:cNvPr>
          <p:cNvPicPr>
            <a:picLocks noChangeAspect="1"/>
          </p:cNvPicPr>
          <p:nvPr/>
        </p:nvPicPr>
        <p:blipFill>
          <a:blip r:embed="rId2"/>
          <a:stretch>
            <a:fillRect/>
          </a:stretch>
        </p:blipFill>
        <p:spPr>
          <a:xfrm>
            <a:off x="999770" y="1193383"/>
            <a:ext cx="10192457" cy="5035148"/>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33110" y="1409991"/>
            <a:ext cx="3554835" cy="1060983"/>
          </a:xfrm>
          <a:prstGeom prst="wedgeRoundRectCallout">
            <a:avLst>
              <a:gd name="adj1" fmla="val 41624"/>
              <a:gd name="adj2" fmla="val 90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dnsstart</a:t>
            </a:r>
            <a:r>
              <a:rPr lang="en-US" altLang="it-IT" sz="2000" dirty="0"/>
              <a:t> what is the address of </a:t>
            </a:r>
            <a:r>
              <a:rPr lang="en-US" altLang="it-IT" sz="2000" b="1" dirty="0"/>
              <a:t>pc2.startup.net</a:t>
            </a:r>
            <a:r>
              <a:rPr lang="en-US" altLang="it-IT" sz="2000" dirty="0"/>
              <a:t>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443220" y="3327334"/>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pc2.startup.net </a:t>
            </a:r>
            <a:r>
              <a:rPr lang="en-US" altLang="it-IT" sz="2000" dirty="0"/>
              <a:t>address is 192.168.0.222 </a:t>
            </a:r>
            <a:endParaRPr lang="en-US" altLang="it-IT" sz="1800" dirty="0"/>
          </a:p>
        </p:txBody>
      </p:sp>
    </p:spTree>
    <p:extLst>
      <p:ext uri="{BB962C8B-B14F-4D97-AF65-F5344CB8AC3E}">
        <p14:creationId xmlns:p14="http://schemas.microsoft.com/office/powerpoint/2010/main" val="17166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12E1D1-E5E8-2190-649D-C3492422AE3B}"/>
              </a:ext>
            </a:extLst>
          </p:cNvPr>
          <p:cNvPicPr>
            <a:picLocks noChangeAspect="1"/>
          </p:cNvPicPr>
          <p:nvPr/>
        </p:nvPicPr>
        <p:blipFill>
          <a:blip r:embed="rId2"/>
          <a:stretch>
            <a:fillRect/>
          </a:stretch>
        </p:blipFill>
        <p:spPr>
          <a:xfrm>
            <a:off x="999769" y="1212768"/>
            <a:ext cx="10192457" cy="5027217"/>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12170" y="1936959"/>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reports to </a:t>
            </a:r>
            <a:r>
              <a:rPr lang="en-US" altLang="it-IT" sz="2000" b="1" dirty="0"/>
              <a:t>pc1</a:t>
            </a:r>
            <a:r>
              <a:rPr lang="en-US" altLang="it-IT" sz="2000" dirty="0"/>
              <a:t> the </a:t>
            </a:r>
            <a:r>
              <a:rPr lang="en-US" altLang="it-IT" sz="2000" dirty="0" err="1"/>
              <a:t>addres</a:t>
            </a:r>
            <a:r>
              <a:rPr lang="en-US" altLang="it-IT" sz="2000" dirty="0"/>
              <a:t> of </a:t>
            </a:r>
            <a:r>
              <a:rPr lang="en-US" altLang="it-IT" sz="2000" b="1" dirty="0"/>
              <a:t>pc2.startup.net</a:t>
            </a:r>
            <a:r>
              <a:rPr lang="en-US" altLang="it-IT" sz="2000" dirty="0"/>
              <a:t> </a:t>
            </a:r>
            <a:endParaRPr lang="en-US" altLang="it-IT" sz="1800" dirty="0"/>
          </a:p>
        </p:txBody>
      </p:sp>
    </p:spTree>
    <p:extLst>
      <p:ext uri="{BB962C8B-B14F-4D97-AF65-F5344CB8AC3E}">
        <p14:creationId xmlns:p14="http://schemas.microsoft.com/office/powerpoint/2010/main" val="315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D8C30E-ED26-07AE-BC4D-4F7C8BECBB86}"/>
              </a:ext>
            </a:extLst>
          </p:cNvPr>
          <p:cNvPicPr>
            <a:picLocks noChangeAspect="1"/>
          </p:cNvPicPr>
          <p:nvPr/>
        </p:nvPicPr>
        <p:blipFill>
          <a:blip r:embed="rId2"/>
          <a:stretch>
            <a:fillRect/>
          </a:stretch>
        </p:blipFill>
        <p:spPr>
          <a:xfrm>
            <a:off x="999768" y="1212767"/>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891522" y="2101026"/>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 </a:t>
            </a:r>
            <a:r>
              <a:rPr lang="en-US" altLang="it-IT" sz="2000" dirty="0"/>
              <a:t>asks </a:t>
            </a:r>
            <a:r>
              <a:rPr lang="en-US" altLang="it-IT" sz="2000" b="1" dirty="0" err="1"/>
              <a:t>localuni</a:t>
            </a:r>
            <a:r>
              <a:rPr lang="en-US" altLang="it-IT" sz="2000" dirty="0"/>
              <a:t> for AAAA records of </a:t>
            </a:r>
            <a:r>
              <a:rPr lang="en-US" altLang="it-IT" sz="2000" b="1" dirty="0"/>
              <a:t>pc2.startup.net</a:t>
            </a:r>
            <a:endParaRPr lang="en-US" altLang="it-IT" sz="1800" dirty="0"/>
          </a:p>
        </p:txBody>
      </p:sp>
      <p:sp>
        <p:nvSpPr>
          <p:cNvPr id="8" name="AutoShape 37">
            <a:extLst>
              <a:ext uri="{FF2B5EF4-FFF2-40B4-BE49-F238E27FC236}">
                <a16:creationId xmlns:a16="http://schemas.microsoft.com/office/drawing/2014/main" id="{847C4073-C6C1-5D32-69B8-D9E0CFE0DCF8}"/>
              </a:ext>
            </a:extLst>
          </p:cNvPr>
          <p:cNvSpPr>
            <a:spLocks noChangeArrowheads="1"/>
          </p:cNvSpPr>
          <p:nvPr/>
        </p:nvSpPr>
        <p:spPr bwMode="auto">
          <a:xfrm>
            <a:off x="5818348" y="2031474"/>
            <a:ext cx="4093470" cy="1092081"/>
          </a:xfrm>
          <a:prstGeom prst="wedgeRoundRectCallout">
            <a:avLst>
              <a:gd name="adj1" fmla="val -83631"/>
              <a:gd name="adj2" fmla="val 808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directly</a:t>
            </a:r>
            <a:r>
              <a:rPr lang="en-US" altLang="it-IT" sz="2000" b="1" dirty="0"/>
              <a:t> </a:t>
            </a:r>
            <a:r>
              <a:rPr lang="en-US" altLang="it-IT" sz="2000" dirty="0"/>
              <a:t>asks </a:t>
            </a:r>
            <a:r>
              <a:rPr lang="en-US" altLang="it-IT" sz="2000" b="1" dirty="0" err="1"/>
              <a:t>dnsstart</a:t>
            </a:r>
            <a:r>
              <a:rPr lang="en-US" altLang="it-IT" sz="2000" dirty="0"/>
              <a:t> (it already knows it) for AAAA records</a:t>
            </a:r>
            <a:r>
              <a:rPr lang="en-US" altLang="it-IT" sz="1800" dirty="0"/>
              <a:t> of </a:t>
            </a:r>
            <a:r>
              <a:rPr lang="en-US" altLang="it-IT" sz="1800" b="1" dirty="0"/>
              <a:t>pc2.startup.net</a:t>
            </a:r>
            <a:endParaRPr lang="en-US" altLang="it-IT" sz="1800" dirty="0"/>
          </a:p>
        </p:txBody>
      </p:sp>
      <p:sp>
        <p:nvSpPr>
          <p:cNvPr id="9" name="AutoShape 37">
            <a:extLst>
              <a:ext uri="{FF2B5EF4-FFF2-40B4-BE49-F238E27FC236}">
                <a16:creationId xmlns:a16="http://schemas.microsoft.com/office/drawing/2014/main" id="{0C1D19AF-D4D0-A299-53AC-FD18241B5F9E}"/>
              </a:ext>
            </a:extLst>
          </p:cNvPr>
          <p:cNvSpPr>
            <a:spLocks noChangeArrowheads="1"/>
          </p:cNvSpPr>
          <p:nvPr/>
        </p:nvSpPr>
        <p:spPr bwMode="auto">
          <a:xfrm>
            <a:off x="5691541" y="4129072"/>
            <a:ext cx="4358715" cy="1092082"/>
          </a:xfrm>
          <a:prstGeom prst="wedgeRoundRectCallout">
            <a:avLst>
              <a:gd name="adj1" fmla="val -82979"/>
              <a:gd name="adj2" fmla="val -947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dnsstart</a:t>
            </a:r>
            <a:r>
              <a:rPr lang="en-US" altLang="it-IT" sz="2000" dirty="0"/>
              <a:t> returns a SOA record, indicating that it does not have any AAAA record for </a:t>
            </a:r>
            <a:r>
              <a:rPr lang="en-US" altLang="it-IT" sz="2000" b="1" dirty="0"/>
              <a:t>pc2.startup.net</a:t>
            </a:r>
            <a:endParaRPr lang="en-US" altLang="it-IT" sz="1800" b="1" dirty="0"/>
          </a:p>
        </p:txBody>
      </p:sp>
      <p:sp>
        <p:nvSpPr>
          <p:cNvPr id="10" name="AutoShape 37">
            <a:extLst>
              <a:ext uri="{FF2B5EF4-FFF2-40B4-BE49-F238E27FC236}">
                <a16:creationId xmlns:a16="http://schemas.microsoft.com/office/drawing/2014/main" id="{F51723D4-4F81-0D52-A380-7CE22A73540C}"/>
              </a:ext>
            </a:extLst>
          </p:cNvPr>
          <p:cNvSpPr>
            <a:spLocks noChangeArrowheads="1"/>
          </p:cNvSpPr>
          <p:nvPr/>
        </p:nvSpPr>
        <p:spPr bwMode="auto">
          <a:xfrm>
            <a:off x="940937" y="4846865"/>
            <a:ext cx="4358715" cy="688396"/>
          </a:xfrm>
          <a:prstGeom prst="wedgeRoundRectCallout">
            <a:avLst>
              <a:gd name="adj1" fmla="val -27249"/>
              <a:gd name="adj2" fmla="val -1935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b="1" dirty="0" err="1"/>
              <a:t>localuni</a:t>
            </a:r>
            <a:r>
              <a:rPr lang="en-US" altLang="it-IT" sz="1800" b="1" dirty="0"/>
              <a:t> </a:t>
            </a:r>
            <a:r>
              <a:rPr lang="en-US" altLang="it-IT" sz="1800" dirty="0"/>
              <a:t>reports </a:t>
            </a:r>
            <a:r>
              <a:rPr lang="en-US" altLang="it-IT" sz="1800" b="1" dirty="0" err="1"/>
              <a:t>dnsstart</a:t>
            </a:r>
            <a:r>
              <a:rPr lang="en-US" altLang="it-IT" sz="1800" dirty="0"/>
              <a:t> answer to </a:t>
            </a:r>
            <a:r>
              <a:rPr lang="en-US" altLang="it-IT" sz="1800" b="1" dirty="0"/>
              <a:t>pc1</a:t>
            </a:r>
          </a:p>
        </p:txBody>
      </p:sp>
    </p:spTree>
    <p:extLst>
      <p:ext uri="{BB962C8B-B14F-4D97-AF65-F5344CB8AC3E}">
        <p14:creationId xmlns:p14="http://schemas.microsoft.com/office/powerpoint/2010/main" val="42657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err="1"/>
              <a:t>about</a:t>
            </a:r>
            <a:r>
              <a:rPr lang="it-IT" altLang="it-IT"/>
              <a:t> the DNS</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it-IT" altLang="it-IT" dirty="0"/>
              <a:t>takes care of </a:t>
            </a:r>
            <a:r>
              <a:rPr lang="it-IT" altLang="it-IT" dirty="0" err="1"/>
              <a:t>associating</a:t>
            </a:r>
            <a:r>
              <a:rPr lang="it-IT" altLang="it-IT" dirty="0"/>
              <a:t> names with IP </a:t>
            </a:r>
            <a:r>
              <a:rPr lang="it-IT" altLang="it-IT" dirty="0" err="1"/>
              <a:t>addresses</a:t>
            </a:r>
            <a:endParaRPr lang="it-IT" altLang="it-IT" dirty="0"/>
          </a:p>
          <a:p>
            <a:pPr eaLnBrk="1" hangingPunct="1">
              <a:lnSpc>
                <a:spcPct val="80000"/>
              </a:lnSpc>
            </a:pPr>
            <a:r>
              <a:rPr lang="it-IT" altLang="it-IT" dirty="0"/>
              <a:t>the </a:t>
            </a:r>
            <a:r>
              <a:rPr lang="it-IT" altLang="it-IT" dirty="0">
                <a:solidFill>
                  <a:schemeClr val="accent1"/>
                </a:solidFill>
              </a:rPr>
              <a:t>name system</a:t>
            </a:r>
            <a:r>
              <a:rPr lang="it-IT" altLang="it-IT" dirty="0"/>
              <a:t> </a:t>
            </a:r>
            <a:r>
              <a:rPr lang="it-IT" altLang="it-IT" dirty="0" err="1"/>
              <a:t>is</a:t>
            </a:r>
            <a:r>
              <a:rPr lang="it-IT" altLang="it-IT" dirty="0"/>
              <a:t> </a:t>
            </a:r>
            <a:r>
              <a:rPr lang="it-IT" altLang="it-IT" dirty="0" err="1"/>
              <a:t>distributed</a:t>
            </a:r>
            <a:r>
              <a:rPr lang="it-IT" altLang="it-IT" dirty="0"/>
              <a:t> over </a:t>
            </a:r>
            <a:r>
              <a:rPr lang="it-IT" altLang="it-IT" dirty="0" err="1"/>
              <a:t>several</a:t>
            </a:r>
            <a:r>
              <a:rPr lang="it-IT" altLang="it-IT" dirty="0"/>
              <a:t> </a:t>
            </a:r>
            <a:r>
              <a:rPr lang="it-IT" altLang="it-IT" dirty="0" err="1"/>
              <a:t>nodes</a:t>
            </a:r>
            <a:r>
              <a:rPr lang="it-IT" altLang="it-IT" dirty="0"/>
              <a:t> (</a:t>
            </a:r>
            <a:r>
              <a:rPr lang="it-IT" altLang="it-IT" dirty="0" err="1"/>
              <a:t>hosts</a:t>
            </a:r>
            <a:r>
              <a:rPr lang="it-IT" altLang="it-IT" dirty="0"/>
              <a:t>) </a:t>
            </a:r>
            <a:r>
              <a:rPr lang="it-IT" altLang="it-IT" dirty="0" err="1"/>
              <a:t>that</a:t>
            </a:r>
            <a:r>
              <a:rPr lang="it-IT" altLang="it-IT" dirty="0"/>
              <a:t> are </a:t>
            </a:r>
            <a:r>
              <a:rPr lang="it-IT" altLang="it-IT" dirty="0" err="1"/>
              <a:t>hierarchically</a:t>
            </a:r>
            <a:r>
              <a:rPr lang="it-IT" altLang="it-IT" dirty="0"/>
              <a:t> </a:t>
            </a:r>
            <a:r>
              <a:rPr lang="it-IT" altLang="it-IT" dirty="0" err="1"/>
              <a:t>organized</a:t>
            </a:r>
            <a:r>
              <a:rPr lang="it-IT" altLang="it-IT" dirty="0"/>
              <a:t> to </a:t>
            </a:r>
            <a:r>
              <a:rPr lang="it-IT" altLang="it-IT" dirty="0" err="1"/>
              <a:t>form</a:t>
            </a:r>
            <a:r>
              <a:rPr lang="it-IT" altLang="it-IT" dirty="0"/>
              <a:t> a </a:t>
            </a:r>
            <a:r>
              <a:rPr lang="it-IT" altLang="it-IT" dirty="0" err="1"/>
              <a:t>tree</a:t>
            </a:r>
            <a:endParaRPr lang="it-IT" altLang="it-IT" dirty="0"/>
          </a:p>
          <a:p>
            <a:pPr eaLnBrk="1" hangingPunct="1">
              <a:lnSpc>
                <a:spcPct val="80000"/>
              </a:lnSpc>
            </a:pPr>
            <a:r>
              <a:rPr lang="it-IT" altLang="it-IT" dirty="0" err="1"/>
              <a:t>each</a:t>
            </a:r>
            <a:r>
              <a:rPr lang="it-IT" altLang="it-IT" dirty="0"/>
              <a:t> </a:t>
            </a:r>
            <a:r>
              <a:rPr lang="it-IT" altLang="it-IT" dirty="0" err="1"/>
              <a:t>node</a:t>
            </a:r>
            <a:r>
              <a:rPr lang="it-IT" altLang="it-IT" dirty="0"/>
              <a:t> in the </a:t>
            </a:r>
            <a:r>
              <a:rPr lang="it-IT" altLang="it-IT" dirty="0" err="1"/>
              <a:t>hierarchy</a:t>
            </a:r>
            <a:r>
              <a:rPr lang="it-IT" altLang="it-IT" dirty="0"/>
              <a:t> </a:t>
            </a:r>
            <a:r>
              <a:rPr lang="it-IT" altLang="it-IT" dirty="0" err="1"/>
              <a:t>corresponds</a:t>
            </a:r>
            <a:r>
              <a:rPr lang="it-IT" altLang="it-IT" dirty="0"/>
              <a:t> to a </a:t>
            </a:r>
            <a:r>
              <a:rPr lang="it-IT" altLang="it-IT" dirty="0">
                <a:solidFill>
                  <a:schemeClr val="accent1"/>
                </a:solidFill>
              </a:rPr>
              <a:t>name</a:t>
            </a:r>
          </a:p>
          <a:p>
            <a:pPr eaLnBrk="1" hangingPunct="1">
              <a:lnSpc>
                <a:spcPct val="80000"/>
              </a:lnSpc>
            </a:pPr>
            <a:r>
              <a:rPr lang="it-IT" altLang="it-IT" dirty="0"/>
              <a:t>a </a:t>
            </a:r>
            <a:r>
              <a:rPr lang="it-IT" altLang="it-IT" dirty="0">
                <a:solidFill>
                  <a:schemeClr val="accent1"/>
                </a:solidFill>
              </a:rPr>
              <a:t>domain</a:t>
            </a:r>
            <a:r>
              <a:rPr lang="it-IT" altLang="it-IT" dirty="0"/>
              <a:t> in the name system </a:t>
            </a:r>
            <a:r>
              <a:rPr lang="it-IT" altLang="it-IT" dirty="0" err="1"/>
              <a:t>is</a:t>
            </a:r>
            <a:r>
              <a:rPr lang="it-IT" altLang="it-IT" dirty="0"/>
              <a:t> a </a:t>
            </a:r>
            <a:r>
              <a:rPr lang="it-IT" altLang="it-IT" dirty="0" err="1"/>
              <a:t>subtree</a:t>
            </a:r>
            <a:endParaRPr lang="it-IT" altLang="it-IT" dirty="0"/>
          </a:p>
          <a:p>
            <a:pPr eaLnBrk="1" hangingPunct="1">
              <a:lnSpc>
                <a:spcPct val="80000"/>
              </a:lnSpc>
            </a:pPr>
            <a:r>
              <a:rPr lang="it-IT" altLang="it-IT" dirty="0"/>
              <a:t>a </a:t>
            </a:r>
            <a:r>
              <a:rPr lang="it-IT" altLang="it-IT" dirty="0" err="1"/>
              <a:t>node</a:t>
            </a:r>
            <a:r>
              <a:rPr lang="it-IT" altLang="it-IT" dirty="0"/>
              <a:t> in the </a:t>
            </a:r>
            <a:r>
              <a:rPr lang="it-IT" altLang="it-IT" dirty="0" err="1"/>
              <a:t>hierarchy</a:t>
            </a:r>
            <a:r>
              <a:rPr lang="it-IT" altLang="it-IT" dirty="0"/>
              <a:t> </a:t>
            </a:r>
            <a:r>
              <a:rPr lang="it-IT" altLang="it-IT" dirty="0" err="1"/>
              <a:t>may</a:t>
            </a:r>
            <a:r>
              <a:rPr lang="it-IT" altLang="it-IT" dirty="0"/>
              <a:t> be </a:t>
            </a:r>
            <a:r>
              <a:rPr lang="it-IT" altLang="it-IT" dirty="0" err="1"/>
              <a:t>delegated</a:t>
            </a:r>
            <a:r>
              <a:rPr lang="it-IT" altLang="it-IT" dirty="0"/>
              <a:t> to handle names for a </a:t>
            </a:r>
            <a:r>
              <a:rPr lang="it-IT" altLang="it-IT" dirty="0" err="1"/>
              <a:t>particular</a:t>
            </a:r>
            <a:r>
              <a:rPr lang="it-IT" altLang="it-IT" dirty="0"/>
              <a:t> zone</a:t>
            </a:r>
          </a:p>
          <a:p>
            <a:pPr lvl="1" eaLnBrk="1" hangingPunct="1">
              <a:lnSpc>
                <a:spcPct val="80000"/>
              </a:lnSpc>
            </a:pPr>
            <a:r>
              <a:rPr lang="it-IT" altLang="it-IT" dirty="0" err="1"/>
              <a:t>such</a:t>
            </a:r>
            <a:r>
              <a:rPr lang="it-IT" altLang="it-IT" dirty="0"/>
              <a:t> a </a:t>
            </a:r>
            <a:r>
              <a:rPr lang="it-IT" altLang="it-IT" dirty="0" err="1"/>
              <a:t>node</a:t>
            </a:r>
            <a:r>
              <a:rPr lang="it-IT" altLang="it-IT" dirty="0"/>
              <a:t> </a:t>
            </a:r>
            <a:r>
              <a:rPr lang="it-IT" altLang="it-IT" dirty="0" err="1"/>
              <a:t>is</a:t>
            </a:r>
            <a:r>
              <a:rPr lang="it-IT" altLang="it-IT" dirty="0"/>
              <a:t> an </a:t>
            </a:r>
            <a:r>
              <a:rPr lang="it-IT" altLang="it-IT" dirty="0" err="1">
                <a:solidFill>
                  <a:schemeClr val="accent1"/>
                </a:solidFill>
              </a:rPr>
              <a:t>authoritative</a:t>
            </a:r>
            <a:r>
              <a:rPr lang="it-IT" altLang="it-IT" dirty="0">
                <a:solidFill>
                  <a:schemeClr val="accent1"/>
                </a:solidFill>
              </a:rPr>
              <a:t> server</a:t>
            </a:r>
            <a:r>
              <a:rPr lang="it-IT" altLang="it-IT" dirty="0"/>
              <a:t> for </a:t>
            </a:r>
            <a:r>
              <a:rPr lang="it-IT" altLang="it-IT" dirty="0" err="1"/>
              <a:t>that</a:t>
            </a:r>
            <a:r>
              <a:rPr lang="it-IT" altLang="it-IT" dirty="0"/>
              <a:t> zone</a:t>
            </a:r>
          </a:p>
          <a:p>
            <a:pPr eaLnBrk="1" hangingPunct="1">
              <a:lnSpc>
                <a:spcPct val="80000"/>
              </a:lnSpc>
            </a:pPr>
            <a:r>
              <a:rPr lang="it-IT" altLang="it-IT" dirty="0"/>
              <a:t>a </a:t>
            </a:r>
            <a:r>
              <a:rPr lang="it-IT" altLang="it-IT" dirty="0">
                <a:solidFill>
                  <a:schemeClr val="accent1"/>
                </a:solidFill>
              </a:rPr>
              <a:t>zone</a:t>
            </a:r>
            <a:r>
              <a:rPr lang="it-IT" altLang="it-IT" dirty="0"/>
              <a:t> </a:t>
            </a:r>
            <a:r>
              <a:rPr lang="it-IT" altLang="it-IT" dirty="0" err="1"/>
              <a:t>is</a:t>
            </a:r>
            <a:r>
              <a:rPr lang="it-IT" altLang="it-IT" dirty="0"/>
              <a:t> a domain </a:t>
            </a:r>
            <a:r>
              <a:rPr lang="it-IT" altLang="it-IT" dirty="0" err="1"/>
              <a:t>which</a:t>
            </a:r>
            <a:r>
              <a:rPr lang="it-IT" altLang="it-IT" dirty="0"/>
              <a:t> </a:t>
            </a:r>
            <a:r>
              <a:rPr lang="it-IT" altLang="it-IT" dirty="0" err="1"/>
              <a:t>is</a:t>
            </a:r>
            <a:r>
              <a:rPr lang="it-IT" altLang="it-IT" dirty="0"/>
              <a:t> </a:t>
            </a:r>
            <a:r>
              <a:rPr lang="it-IT" altLang="it-IT" dirty="0" err="1"/>
              <a:t>devoid</a:t>
            </a:r>
            <a:r>
              <a:rPr lang="it-IT" altLang="it-IT" dirty="0"/>
              <a:t> of </a:t>
            </a:r>
            <a:r>
              <a:rPr lang="it-IT" altLang="it-IT" dirty="0" err="1"/>
              <a:t>those</a:t>
            </a:r>
            <a:r>
              <a:rPr lang="it-IT" altLang="it-IT" dirty="0"/>
              <a:t> </a:t>
            </a:r>
            <a:r>
              <a:rPr lang="it-IT" altLang="it-IT" dirty="0" err="1"/>
              <a:t>nodes</a:t>
            </a:r>
            <a:r>
              <a:rPr lang="it-IT" altLang="it-IT" dirty="0"/>
              <a:t> </a:t>
            </a:r>
            <a:r>
              <a:rPr lang="it-IT" altLang="it-IT" dirty="0" err="1"/>
              <a:t>having</a:t>
            </a:r>
            <a:r>
              <a:rPr lang="it-IT" altLang="it-IT" dirty="0"/>
              <a:t> a </a:t>
            </a:r>
            <a:r>
              <a:rPr lang="it-IT" altLang="it-IT" dirty="0" err="1"/>
              <a:t>different</a:t>
            </a:r>
            <a:r>
              <a:rPr lang="it-IT" altLang="it-IT" dirty="0"/>
              <a:t> </a:t>
            </a:r>
            <a:r>
              <a:rPr lang="it-IT" altLang="it-IT" dirty="0" err="1"/>
              <a:t>authoritative</a:t>
            </a:r>
            <a:r>
              <a:rPr lang="it-IT" altLang="it-IT" dirty="0"/>
              <a:t> server (i.e., a </a:t>
            </a:r>
            <a:r>
              <a:rPr lang="it-IT" altLang="it-IT" dirty="0" err="1"/>
              <a:t>tree</a:t>
            </a:r>
            <a:r>
              <a:rPr lang="it-IT" altLang="it-IT" dirty="0"/>
              <a:t> </a:t>
            </a:r>
            <a:r>
              <a:rPr lang="it-IT" altLang="it-IT" dirty="0" err="1"/>
              <a:t>without</a:t>
            </a:r>
            <a:r>
              <a:rPr lang="it-IT" altLang="it-IT" dirty="0"/>
              <a:t> </a:t>
            </a:r>
            <a:r>
              <a:rPr lang="it-IT" altLang="it-IT" dirty="0" err="1"/>
              <a:t>subtrees</a:t>
            </a:r>
            <a:r>
              <a:rPr lang="it-IT" altLang="it-IT" dirty="0"/>
              <a:t>)</a:t>
            </a:r>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2430693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CA387991-4D34-E210-2AD2-C97A536A987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49155" name="Rectangle 5">
            <a:extLst>
              <a:ext uri="{FF2B5EF4-FFF2-40B4-BE49-F238E27FC236}">
                <a16:creationId xmlns:a16="http://schemas.microsoft.com/office/drawing/2014/main" id="{5FD55103-D3B8-8D00-B2D4-F1A3A3222AD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49156" name="Rectangle 28">
            <a:extLst>
              <a:ext uri="{FF2B5EF4-FFF2-40B4-BE49-F238E27FC236}">
                <a16:creationId xmlns:a16="http://schemas.microsoft.com/office/drawing/2014/main" id="{E63F04B0-402D-204D-5B60-946FB555A3A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49157" name="Text Box 3">
            <a:extLst>
              <a:ext uri="{FF2B5EF4-FFF2-40B4-BE49-F238E27FC236}">
                <a16:creationId xmlns:a16="http://schemas.microsoft.com/office/drawing/2014/main" id="{DD0418C8-8D19-DE9D-56A7-97812EA29536}"/>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49158" name="Line 4">
            <a:extLst>
              <a:ext uri="{FF2B5EF4-FFF2-40B4-BE49-F238E27FC236}">
                <a16:creationId xmlns:a16="http://schemas.microsoft.com/office/drawing/2014/main" id="{5DB2A1AD-FE53-933F-858D-4CF1535A6B6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9" name="Line 5">
            <a:extLst>
              <a:ext uri="{FF2B5EF4-FFF2-40B4-BE49-F238E27FC236}">
                <a16:creationId xmlns:a16="http://schemas.microsoft.com/office/drawing/2014/main" id="{4C4F023F-ECC6-5B04-F8CA-4B93838CE6CC}"/>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0" name="Rectangle 6">
            <a:extLst>
              <a:ext uri="{FF2B5EF4-FFF2-40B4-BE49-F238E27FC236}">
                <a16:creationId xmlns:a16="http://schemas.microsoft.com/office/drawing/2014/main" id="{5C42A0E1-181A-1CB4-111E-D49D5C8A7318}"/>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49161" name="Rectangle 7">
            <a:extLst>
              <a:ext uri="{FF2B5EF4-FFF2-40B4-BE49-F238E27FC236}">
                <a16:creationId xmlns:a16="http://schemas.microsoft.com/office/drawing/2014/main" id="{EEDF6B28-A8C7-0F60-706C-9EC4434158E0}"/>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49162" name="Text Box 8">
            <a:extLst>
              <a:ext uri="{FF2B5EF4-FFF2-40B4-BE49-F238E27FC236}">
                <a16:creationId xmlns:a16="http://schemas.microsoft.com/office/drawing/2014/main" id="{E5F73965-F998-A7FC-C40C-4669F687CE1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49163" name="Rectangle 9">
            <a:extLst>
              <a:ext uri="{FF2B5EF4-FFF2-40B4-BE49-F238E27FC236}">
                <a16:creationId xmlns:a16="http://schemas.microsoft.com/office/drawing/2014/main" id="{F3E39A26-CE16-81D2-A99E-1B3003A557EB}"/>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49164" name="Rectangle 10">
            <a:extLst>
              <a:ext uri="{FF2B5EF4-FFF2-40B4-BE49-F238E27FC236}">
                <a16:creationId xmlns:a16="http://schemas.microsoft.com/office/drawing/2014/main" id="{D0B5AB50-32CB-06FF-4647-8212F98F6CC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49165" name="Rectangle 11">
            <a:extLst>
              <a:ext uri="{FF2B5EF4-FFF2-40B4-BE49-F238E27FC236}">
                <a16:creationId xmlns:a16="http://schemas.microsoft.com/office/drawing/2014/main" id="{7F24697C-1E73-0B83-770B-747F5938564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49166" name="Rectangle 12">
            <a:extLst>
              <a:ext uri="{FF2B5EF4-FFF2-40B4-BE49-F238E27FC236}">
                <a16:creationId xmlns:a16="http://schemas.microsoft.com/office/drawing/2014/main" id="{C10C11A4-CCCE-82A4-5FCA-CB887867F5F8}"/>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49167" name="Rectangle 13">
            <a:extLst>
              <a:ext uri="{FF2B5EF4-FFF2-40B4-BE49-F238E27FC236}">
                <a16:creationId xmlns:a16="http://schemas.microsoft.com/office/drawing/2014/main" id="{E87EF27C-78AE-BC6B-2ED5-C886B1F2AF54}"/>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49168" name="Line 14">
            <a:extLst>
              <a:ext uri="{FF2B5EF4-FFF2-40B4-BE49-F238E27FC236}">
                <a16:creationId xmlns:a16="http://schemas.microsoft.com/office/drawing/2014/main" id="{1E56B6D8-2883-34CB-1A97-72E1FDFEF80C}"/>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9" name="Line 15">
            <a:extLst>
              <a:ext uri="{FF2B5EF4-FFF2-40B4-BE49-F238E27FC236}">
                <a16:creationId xmlns:a16="http://schemas.microsoft.com/office/drawing/2014/main" id="{35E3C623-9FCC-E90A-7CA1-B9F595604FBC}"/>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0" name="Line 16">
            <a:extLst>
              <a:ext uri="{FF2B5EF4-FFF2-40B4-BE49-F238E27FC236}">
                <a16:creationId xmlns:a16="http://schemas.microsoft.com/office/drawing/2014/main" id="{3BB333F6-9AC6-2D9E-C265-8DA0C4F0C1D4}"/>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1" name="Line 17">
            <a:extLst>
              <a:ext uri="{FF2B5EF4-FFF2-40B4-BE49-F238E27FC236}">
                <a16:creationId xmlns:a16="http://schemas.microsoft.com/office/drawing/2014/main" id="{76F4CEBE-38D5-6AEA-E799-405F2C4B7D9D}"/>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2" name="Line 18">
            <a:extLst>
              <a:ext uri="{FF2B5EF4-FFF2-40B4-BE49-F238E27FC236}">
                <a16:creationId xmlns:a16="http://schemas.microsoft.com/office/drawing/2014/main" id="{11F32C96-39D1-F798-169E-FF99C7541E70}"/>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3" name="Line 19">
            <a:extLst>
              <a:ext uri="{FF2B5EF4-FFF2-40B4-BE49-F238E27FC236}">
                <a16:creationId xmlns:a16="http://schemas.microsoft.com/office/drawing/2014/main" id="{75572398-11AC-721D-7020-B75B89E4F00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4" name="Text Box 20">
            <a:extLst>
              <a:ext uri="{FF2B5EF4-FFF2-40B4-BE49-F238E27FC236}">
                <a16:creationId xmlns:a16="http://schemas.microsoft.com/office/drawing/2014/main" id="{A593AAC1-AA9A-BB08-6E6C-5FF0348CD7E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49175" name="Text Box 21">
            <a:extLst>
              <a:ext uri="{FF2B5EF4-FFF2-40B4-BE49-F238E27FC236}">
                <a16:creationId xmlns:a16="http://schemas.microsoft.com/office/drawing/2014/main" id="{EBF81C25-F566-396D-237E-568745478CA4}"/>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49176" name="Text Box 22">
            <a:extLst>
              <a:ext uri="{FF2B5EF4-FFF2-40B4-BE49-F238E27FC236}">
                <a16:creationId xmlns:a16="http://schemas.microsoft.com/office/drawing/2014/main" id="{91BC21EE-EE3C-0B05-BDDF-466813B46E0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49177" name="Text Box 23">
            <a:extLst>
              <a:ext uri="{FF2B5EF4-FFF2-40B4-BE49-F238E27FC236}">
                <a16:creationId xmlns:a16="http://schemas.microsoft.com/office/drawing/2014/main" id="{26533E5F-0902-7BF7-57B9-2F1982EFABA1}"/>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49178" name="Text Box 24">
            <a:extLst>
              <a:ext uri="{FF2B5EF4-FFF2-40B4-BE49-F238E27FC236}">
                <a16:creationId xmlns:a16="http://schemas.microsoft.com/office/drawing/2014/main" id="{204831B8-07B0-E80B-6759-8E892267929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49179" name="Text Box 25">
            <a:extLst>
              <a:ext uri="{FF2B5EF4-FFF2-40B4-BE49-F238E27FC236}">
                <a16:creationId xmlns:a16="http://schemas.microsoft.com/office/drawing/2014/main" id="{EE82F50E-9CAF-3E5A-3C50-D956227E70F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9180" name="Rectangle 26">
            <a:extLst>
              <a:ext uri="{FF2B5EF4-FFF2-40B4-BE49-F238E27FC236}">
                <a16:creationId xmlns:a16="http://schemas.microsoft.com/office/drawing/2014/main" id="{1E0B75FD-875B-DDAF-3791-698CBD1747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49181" name="Text Box 27">
            <a:extLst>
              <a:ext uri="{FF2B5EF4-FFF2-40B4-BE49-F238E27FC236}">
                <a16:creationId xmlns:a16="http://schemas.microsoft.com/office/drawing/2014/main" id="{92835A88-DFC6-2FAD-2726-5B41CB3B62A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9182" name="Freeform 29">
            <a:extLst>
              <a:ext uri="{FF2B5EF4-FFF2-40B4-BE49-F238E27FC236}">
                <a16:creationId xmlns:a16="http://schemas.microsoft.com/office/drawing/2014/main" id="{EAA37DB4-DA3A-8B83-690B-086B1DB9A41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3136388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a:extLst>
              <a:ext uri="{FF2B5EF4-FFF2-40B4-BE49-F238E27FC236}">
                <a16:creationId xmlns:a16="http://schemas.microsoft.com/office/drawing/2014/main" id="{FA56735A-1393-30CC-FC53-CB291CBC864C}"/>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0179" name="Rectangle 5">
            <a:extLst>
              <a:ext uri="{FF2B5EF4-FFF2-40B4-BE49-F238E27FC236}">
                <a16:creationId xmlns:a16="http://schemas.microsoft.com/office/drawing/2014/main" id="{3CFA32BE-E350-1D28-5493-6527B11DE6C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0180" name="Rectangle 2">
            <a:extLst>
              <a:ext uri="{FF2B5EF4-FFF2-40B4-BE49-F238E27FC236}">
                <a16:creationId xmlns:a16="http://schemas.microsoft.com/office/drawing/2014/main" id="{C75F4D91-9573-96CB-B197-84AF742BEC3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0181" name="Text Box 3">
            <a:extLst>
              <a:ext uri="{FF2B5EF4-FFF2-40B4-BE49-F238E27FC236}">
                <a16:creationId xmlns:a16="http://schemas.microsoft.com/office/drawing/2014/main" id="{4CA2EA2A-C3B4-D5D7-47AB-9F1C64744FDB}"/>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0182" name="Line 4">
            <a:extLst>
              <a:ext uri="{FF2B5EF4-FFF2-40B4-BE49-F238E27FC236}">
                <a16:creationId xmlns:a16="http://schemas.microsoft.com/office/drawing/2014/main" id="{E3737E15-C539-F0B9-FF0D-984A94A816AD}"/>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3" name="Line 5">
            <a:extLst>
              <a:ext uri="{FF2B5EF4-FFF2-40B4-BE49-F238E27FC236}">
                <a16:creationId xmlns:a16="http://schemas.microsoft.com/office/drawing/2014/main" id="{F0E2860A-D943-5724-45BE-83CB5E82CDD2}"/>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4" name="Rectangle 6">
            <a:extLst>
              <a:ext uri="{FF2B5EF4-FFF2-40B4-BE49-F238E27FC236}">
                <a16:creationId xmlns:a16="http://schemas.microsoft.com/office/drawing/2014/main" id="{3999FA8D-7DBF-1A13-F7FE-6CC85C71DE0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0185" name="Rectangle 7">
            <a:extLst>
              <a:ext uri="{FF2B5EF4-FFF2-40B4-BE49-F238E27FC236}">
                <a16:creationId xmlns:a16="http://schemas.microsoft.com/office/drawing/2014/main" id="{4330B842-B04E-68D4-6117-CE5D87AC6F34}"/>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0186" name="Text Box 8">
            <a:extLst>
              <a:ext uri="{FF2B5EF4-FFF2-40B4-BE49-F238E27FC236}">
                <a16:creationId xmlns:a16="http://schemas.microsoft.com/office/drawing/2014/main" id="{BA7846F3-5C21-3A05-4B64-802DA3DCF87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0187" name="Rectangle 9">
            <a:extLst>
              <a:ext uri="{FF2B5EF4-FFF2-40B4-BE49-F238E27FC236}">
                <a16:creationId xmlns:a16="http://schemas.microsoft.com/office/drawing/2014/main" id="{9272ECB0-0E41-AF20-D80C-56136C0988FE}"/>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0188" name="Rectangle 10">
            <a:extLst>
              <a:ext uri="{FF2B5EF4-FFF2-40B4-BE49-F238E27FC236}">
                <a16:creationId xmlns:a16="http://schemas.microsoft.com/office/drawing/2014/main" id="{09343236-B83D-39E2-3E6D-09924CA39FF5}"/>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0189" name="Rectangle 11">
            <a:extLst>
              <a:ext uri="{FF2B5EF4-FFF2-40B4-BE49-F238E27FC236}">
                <a16:creationId xmlns:a16="http://schemas.microsoft.com/office/drawing/2014/main" id="{04C22DC4-C57A-C26D-A149-82769E05C30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0190" name="Rectangle 12">
            <a:extLst>
              <a:ext uri="{FF2B5EF4-FFF2-40B4-BE49-F238E27FC236}">
                <a16:creationId xmlns:a16="http://schemas.microsoft.com/office/drawing/2014/main" id="{9927D674-F148-B999-7172-D65150BF23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0191" name="Rectangle 13">
            <a:extLst>
              <a:ext uri="{FF2B5EF4-FFF2-40B4-BE49-F238E27FC236}">
                <a16:creationId xmlns:a16="http://schemas.microsoft.com/office/drawing/2014/main" id="{A19E264B-FB94-396F-263F-B6A744C8D2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0192" name="Line 14">
            <a:extLst>
              <a:ext uri="{FF2B5EF4-FFF2-40B4-BE49-F238E27FC236}">
                <a16:creationId xmlns:a16="http://schemas.microsoft.com/office/drawing/2014/main" id="{841BDA74-CF8A-A767-D392-2B74D2599B71}"/>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3" name="Line 15">
            <a:extLst>
              <a:ext uri="{FF2B5EF4-FFF2-40B4-BE49-F238E27FC236}">
                <a16:creationId xmlns:a16="http://schemas.microsoft.com/office/drawing/2014/main" id="{DB0B184C-7D5B-CD2E-BD94-DE8BC1CFFC70}"/>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4" name="Line 16">
            <a:extLst>
              <a:ext uri="{FF2B5EF4-FFF2-40B4-BE49-F238E27FC236}">
                <a16:creationId xmlns:a16="http://schemas.microsoft.com/office/drawing/2014/main" id="{4EA8BEDE-D8D6-BC7B-35AF-8B3A53E012E1}"/>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5" name="Line 17">
            <a:extLst>
              <a:ext uri="{FF2B5EF4-FFF2-40B4-BE49-F238E27FC236}">
                <a16:creationId xmlns:a16="http://schemas.microsoft.com/office/drawing/2014/main" id="{929B742F-C1A7-5D57-BC0E-50067C4437EA}"/>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6" name="Line 18">
            <a:extLst>
              <a:ext uri="{FF2B5EF4-FFF2-40B4-BE49-F238E27FC236}">
                <a16:creationId xmlns:a16="http://schemas.microsoft.com/office/drawing/2014/main" id="{80621F10-154C-16CF-4B44-04D903F6B328}"/>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7" name="Line 19">
            <a:extLst>
              <a:ext uri="{FF2B5EF4-FFF2-40B4-BE49-F238E27FC236}">
                <a16:creationId xmlns:a16="http://schemas.microsoft.com/office/drawing/2014/main" id="{982F146A-7343-8DA1-AA00-1811D0EF38D4}"/>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8" name="Text Box 20">
            <a:extLst>
              <a:ext uri="{FF2B5EF4-FFF2-40B4-BE49-F238E27FC236}">
                <a16:creationId xmlns:a16="http://schemas.microsoft.com/office/drawing/2014/main" id="{ACB503F7-4F1B-2166-C202-2828B2E228D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0199" name="Text Box 21">
            <a:extLst>
              <a:ext uri="{FF2B5EF4-FFF2-40B4-BE49-F238E27FC236}">
                <a16:creationId xmlns:a16="http://schemas.microsoft.com/office/drawing/2014/main" id="{4E8179DF-F063-E50F-1F21-1B46A766E08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0200" name="Text Box 22">
            <a:extLst>
              <a:ext uri="{FF2B5EF4-FFF2-40B4-BE49-F238E27FC236}">
                <a16:creationId xmlns:a16="http://schemas.microsoft.com/office/drawing/2014/main" id="{85137E12-888A-3112-E70B-C5EC7453F79D}"/>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0201" name="Text Box 23">
            <a:extLst>
              <a:ext uri="{FF2B5EF4-FFF2-40B4-BE49-F238E27FC236}">
                <a16:creationId xmlns:a16="http://schemas.microsoft.com/office/drawing/2014/main" id="{4DC94BE4-A91D-AF4D-CEDE-5EEA7A83E4F8}"/>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0202" name="Text Box 24">
            <a:extLst>
              <a:ext uri="{FF2B5EF4-FFF2-40B4-BE49-F238E27FC236}">
                <a16:creationId xmlns:a16="http://schemas.microsoft.com/office/drawing/2014/main" id="{8C379F20-2334-2718-A5AA-3AEAD67CD9F4}"/>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0203" name="Text Box 25">
            <a:extLst>
              <a:ext uri="{FF2B5EF4-FFF2-40B4-BE49-F238E27FC236}">
                <a16:creationId xmlns:a16="http://schemas.microsoft.com/office/drawing/2014/main" id="{D348BA25-4A6F-285C-DC89-7AB2FF9ED7B3}"/>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0204" name="Rectangle 26">
            <a:extLst>
              <a:ext uri="{FF2B5EF4-FFF2-40B4-BE49-F238E27FC236}">
                <a16:creationId xmlns:a16="http://schemas.microsoft.com/office/drawing/2014/main" id="{1B01CC58-F7A5-93BA-ACBB-29A15F8F04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0205" name="Text Box 27">
            <a:extLst>
              <a:ext uri="{FF2B5EF4-FFF2-40B4-BE49-F238E27FC236}">
                <a16:creationId xmlns:a16="http://schemas.microsoft.com/office/drawing/2014/main" id="{02F3F2CB-9A3E-EC44-9745-ABF19CD4D16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0206" name="Freeform 28">
            <a:extLst>
              <a:ext uri="{FF2B5EF4-FFF2-40B4-BE49-F238E27FC236}">
                <a16:creationId xmlns:a16="http://schemas.microsoft.com/office/drawing/2014/main" id="{33CDD3CB-2F51-A15F-4393-19CD2FF8B0D6}"/>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0207" name="Freeform 29">
            <a:extLst>
              <a:ext uri="{FF2B5EF4-FFF2-40B4-BE49-F238E27FC236}">
                <a16:creationId xmlns:a16="http://schemas.microsoft.com/office/drawing/2014/main" id="{0E0E0886-1E25-E66F-964D-983EBCD66420}"/>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222481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DCEA7A72-0F35-5520-4F9F-989451D0474A}"/>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1203" name="Rectangle 5">
            <a:extLst>
              <a:ext uri="{FF2B5EF4-FFF2-40B4-BE49-F238E27FC236}">
                <a16:creationId xmlns:a16="http://schemas.microsoft.com/office/drawing/2014/main" id="{F0A3B004-8ABD-4DA0-2005-0694F6F2621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1204" name="Rectangle 2">
            <a:extLst>
              <a:ext uri="{FF2B5EF4-FFF2-40B4-BE49-F238E27FC236}">
                <a16:creationId xmlns:a16="http://schemas.microsoft.com/office/drawing/2014/main" id="{067F8914-5F4D-22D4-2A85-8D09D8897E93}"/>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1205" name="Text Box 3">
            <a:extLst>
              <a:ext uri="{FF2B5EF4-FFF2-40B4-BE49-F238E27FC236}">
                <a16:creationId xmlns:a16="http://schemas.microsoft.com/office/drawing/2014/main" id="{9F514359-8C02-33C3-B0E2-1EDF39C4DC10}"/>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1206" name="Line 4">
            <a:extLst>
              <a:ext uri="{FF2B5EF4-FFF2-40B4-BE49-F238E27FC236}">
                <a16:creationId xmlns:a16="http://schemas.microsoft.com/office/drawing/2014/main" id="{857BFD6C-C4BE-7E4E-DBDB-879AA0301DD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7" name="Line 5">
            <a:extLst>
              <a:ext uri="{FF2B5EF4-FFF2-40B4-BE49-F238E27FC236}">
                <a16:creationId xmlns:a16="http://schemas.microsoft.com/office/drawing/2014/main" id="{8A7362C1-042A-EB98-0C8B-1D29A8996F6F}"/>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8" name="Rectangle 6">
            <a:extLst>
              <a:ext uri="{FF2B5EF4-FFF2-40B4-BE49-F238E27FC236}">
                <a16:creationId xmlns:a16="http://schemas.microsoft.com/office/drawing/2014/main" id="{6104D512-E01C-EB7F-56AC-66C1320CBAB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1209" name="Rectangle 7">
            <a:extLst>
              <a:ext uri="{FF2B5EF4-FFF2-40B4-BE49-F238E27FC236}">
                <a16:creationId xmlns:a16="http://schemas.microsoft.com/office/drawing/2014/main" id="{C7909835-3051-20D9-6486-D7F8DF00677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1210" name="Text Box 8">
            <a:extLst>
              <a:ext uri="{FF2B5EF4-FFF2-40B4-BE49-F238E27FC236}">
                <a16:creationId xmlns:a16="http://schemas.microsoft.com/office/drawing/2014/main" id="{237468AA-B864-A25B-34E5-F723C5E68FF4}"/>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1211" name="Rectangle 9">
            <a:extLst>
              <a:ext uri="{FF2B5EF4-FFF2-40B4-BE49-F238E27FC236}">
                <a16:creationId xmlns:a16="http://schemas.microsoft.com/office/drawing/2014/main" id="{EF7B0D72-445D-B85D-DDFB-628901173A91}"/>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1212" name="Rectangle 10">
            <a:extLst>
              <a:ext uri="{FF2B5EF4-FFF2-40B4-BE49-F238E27FC236}">
                <a16:creationId xmlns:a16="http://schemas.microsoft.com/office/drawing/2014/main" id="{D32CC665-1505-243D-A552-4D4B6E75FA8D}"/>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1213" name="Rectangle 11">
            <a:extLst>
              <a:ext uri="{FF2B5EF4-FFF2-40B4-BE49-F238E27FC236}">
                <a16:creationId xmlns:a16="http://schemas.microsoft.com/office/drawing/2014/main" id="{C5E3F0C8-7AD4-B9A6-D0A1-5068ECB9686F}"/>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1214" name="Rectangle 12">
            <a:extLst>
              <a:ext uri="{FF2B5EF4-FFF2-40B4-BE49-F238E27FC236}">
                <a16:creationId xmlns:a16="http://schemas.microsoft.com/office/drawing/2014/main" id="{95EFBC8A-F503-E668-DCDE-91E4052E588A}"/>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1215" name="Rectangle 13">
            <a:extLst>
              <a:ext uri="{FF2B5EF4-FFF2-40B4-BE49-F238E27FC236}">
                <a16:creationId xmlns:a16="http://schemas.microsoft.com/office/drawing/2014/main" id="{E15F2A3D-D7AA-695A-FE4E-C61B188CBAF7}"/>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1216" name="Line 14">
            <a:extLst>
              <a:ext uri="{FF2B5EF4-FFF2-40B4-BE49-F238E27FC236}">
                <a16:creationId xmlns:a16="http://schemas.microsoft.com/office/drawing/2014/main" id="{D44BF238-CADD-BACF-E2E6-9F5E69ECCD1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7" name="Line 15">
            <a:extLst>
              <a:ext uri="{FF2B5EF4-FFF2-40B4-BE49-F238E27FC236}">
                <a16:creationId xmlns:a16="http://schemas.microsoft.com/office/drawing/2014/main" id="{DDB11550-EEB0-0D6C-6C21-D049E7B96FFF}"/>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8" name="Line 16">
            <a:extLst>
              <a:ext uri="{FF2B5EF4-FFF2-40B4-BE49-F238E27FC236}">
                <a16:creationId xmlns:a16="http://schemas.microsoft.com/office/drawing/2014/main" id="{F401659B-D1C9-9316-DE55-D04D9B32E577}"/>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9" name="Line 17">
            <a:extLst>
              <a:ext uri="{FF2B5EF4-FFF2-40B4-BE49-F238E27FC236}">
                <a16:creationId xmlns:a16="http://schemas.microsoft.com/office/drawing/2014/main" id="{95B5956D-98E3-9D73-1443-95A3C3A6DB4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0" name="Line 18">
            <a:extLst>
              <a:ext uri="{FF2B5EF4-FFF2-40B4-BE49-F238E27FC236}">
                <a16:creationId xmlns:a16="http://schemas.microsoft.com/office/drawing/2014/main" id="{615C16AF-CFEA-F8CA-FBE6-2A1214961A1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1" name="Line 19">
            <a:extLst>
              <a:ext uri="{FF2B5EF4-FFF2-40B4-BE49-F238E27FC236}">
                <a16:creationId xmlns:a16="http://schemas.microsoft.com/office/drawing/2014/main" id="{C69B18C4-5EE9-68E6-964F-2F84E0D4DC9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2" name="Text Box 20">
            <a:extLst>
              <a:ext uri="{FF2B5EF4-FFF2-40B4-BE49-F238E27FC236}">
                <a16:creationId xmlns:a16="http://schemas.microsoft.com/office/drawing/2014/main" id="{5DD3FBF5-64AC-201E-3461-6B9391D7B3AF}"/>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1223" name="Text Box 21">
            <a:extLst>
              <a:ext uri="{FF2B5EF4-FFF2-40B4-BE49-F238E27FC236}">
                <a16:creationId xmlns:a16="http://schemas.microsoft.com/office/drawing/2014/main" id="{A4F54A90-BF90-DE95-F8B5-D63ED0740263}"/>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1224" name="Text Box 22">
            <a:extLst>
              <a:ext uri="{FF2B5EF4-FFF2-40B4-BE49-F238E27FC236}">
                <a16:creationId xmlns:a16="http://schemas.microsoft.com/office/drawing/2014/main" id="{59745CB6-4D29-B554-CC12-C11B01CC1931}"/>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1225" name="Text Box 23">
            <a:extLst>
              <a:ext uri="{FF2B5EF4-FFF2-40B4-BE49-F238E27FC236}">
                <a16:creationId xmlns:a16="http://schemas.microsoft.com/office/drawing/2014/main" id="{66860F5D-2E9D-EFEC-8E81-A6B62B70A102}"/>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1226" name="Text Box 24">
            <a:extLst>
              <a:ext uri="{FF2B5EF4-FFF2-40B4-BE49-F238E27FC236}">
                <a16:creationId xmlns:a16="http://schemas.microsoft.com/office/drawing/2014/main" id="{045BEE9B-B717-1F31-10C4-E01290CADA3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1227" name="Text Box 25">
            <a:extLst>
              <a:ext uri="{FF2B5EF4-FFF2-40B4-BE49-F238E27FC236}">
                <a16:creationId xmlns:a16="http://schemas.microsoft.com/office/drawing/2014/main" id="{42A4C0A1-B9C9-6028-1480-A7015568F265}"/>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1228" name="Rectangle 26">
            <a:extLst>
              <a:ext uri="{FF2B5EF4-FFF2-40B4-BE49-F238E27FC236}">
                <a16:creationId xmlns:a16="http://schemas.microsoft.com/office/drawing/2014/main" id="{F1F3E4EF-2469-078B-5A25-6E328C7F358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1229" name="Text Box 27">
            <a:extLst>
              <a:ext uri="{FF2B5EF4-FFF2-40B4-BE49-F238E27FC236}">
                <a16:creationId xmlns:a16="http://schemas.microsoft.com/office/drawing/2014/main" id="{B18B1D34-9EC9-A519-842B-40B80570E747}"/>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1230" name="Freeform 28">
            <a:extLst>
              <a:ext uri="{FF2B5EF4-FFF2-40B4-BE49-F238E27FC236}">
                <a16:creationId xmlns:a16="http://schemas.microsoft.com/office/drawing/2014/main" id="{15BDFE82-061F-8C3F-B4E6-46D79F1B3A3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1" name="Freeform 29">
            <a:extLst>
              <a:ext uri="{FF2B5EF4-FFF2-40B4-BE49-F238E27FC236}">
                <a16:creationId xmlns:a16="http://schemas.microsoft.com/office/drawing/2014/main" id="{F3DC6385-B032-6C75-F901-EC7A474239B1}"/>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2" name="Freeform 30">
            <a:extLst>
              <a:ext uri="{FF2B5EF4-FFF2-40B4-BE49-F238E27FC236}">
                <a16:creationId xmlns:a16="http://schemas.microsoft.com/office/drawing/2014/main" id="{335C6A45-462F-CD33-2DBA-0409A4179C55}"/>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333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15886421-61F0-77E5-F293-BD615EF79B30}"/>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2227" name="Rectangle 5">
            <a:extLst>
              <a:ext uri="{FF2B5EF4-FFF2-40B4-BE49-F238E27FC236}">
                <a16:creationId xmlns:a16="http://schemas.microsoft.com/office/drawing/2014/main" id="{ACB1CCB9-E6BC-A392-28AE-54FD4D630B31}"/>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2228" name="Rectangle 2">
            <a:extLst>
              <a:ext uri="{FF2B5EF4-FFF2-40B4-BE49-F238E27FC236}">
                <a16:creationId xmlns:a16="http://schemas.microsoft.com/office/drawing/2014/main" id="{6DDAEEF4-03F8-8438-6828-E9A9A8FA98ED}"/>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2229" name="Text Box 3">
            <a:extLst>
              <a:ext uri="{FF2B5EF4-FFF2-40B4-BE49-F238E27FC236}">
                <a16:creationId xmlns:a16="http://schemas.microsoft.com/office/drawing/2014/main" id="{8D032BBD-4D0B-CC9D-7661-25AB16220701}"/>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2230" name="Line 4">
            <a:extLst>
              <a:ext uri="{FF2B5EF4-FFF2-40B4-BE49-F238E27FC236}">
                <a16:creationId xmlns:a16="http://schemas.microsoft.com/office/drawing/2014/main" id="{ED3FA1DC-3FDB-3A74-4D81-A0BD2A07D6A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1" name="Line 5">
            <a:extLst>
              <a:ext uri="{FF2B5EF4-FFF2-40B4-BE49-F238E27FC236}">
                <a16:creationId xmlns:a16="http://schemas.microsoft.com/office/drawing/2014/main" id="{1AE21449-3D56-6F7F-7445-1817769FE12D}"/>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2" name="Rectangle 6">
            <a:extLst>
              <a:ext uri="{FF2B5EF4-FFF2-40B4-BE49-F238E27FC236}">
                <a16:creationId xmlns:a16="http://schemas.microsoft.com/office/drawing/2014/main" id="{0D85105F-5F63-42F7-E2D4-7A675CBE1C5F}"/>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2233" name="Rectangle 7">
            <a:extLst>
              <a:ext uri="{FF2B5EF4-FFF2-40B4-BE49-F238E27FC236}">
                <a16:creationId xmlns:a16="http://schemas.microsoft.com/office/drawing/2014/main" id="{D4B4433E-CCDA-0ED8-031B-34D93252C2D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2234" name="Text Box 8">
            <a:extLst>
              <a:ext uri="{FF2B5EF4-FFF2-40B4-BE49-F238E27FC236}">
                <a16:creationId xmlns:a16="http://schemas.microsoft.com/office/drawing/2014/main" id="{2468A945-A8C9-8C05-CC71-1DD87F2A386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2235" name="Rectangle 9">
            <a:extLst>
              <a:ext uri="{FF2B5EF4-FFF2-40B4-BE49-F238E27FC236}">
                <a16:creationId xmlns:a16="http://schemas.microsoft.com/office/drawing/2014/main" id="{B6210975-29CB-0918-CDA0-B9F41A258C89}"/>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2236" name="Rectangle 10">
            <a:extLst>
              <a:ext uri="{FF2B5EF4-FFF2-40B4-BE49-F238E27FC236}">
                <a16:creationId xmlns:a16="http://schemas.microsoft.com/office/drawing/2014/main" id="{7FAF15B0-8B49-36BF-7EBD-45A03329690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2237" name="Rectangle 11">
            <a:extLst>
              <a:ext uri="{FF2B5EF4-FFF2-40B4-BE49-F238E27FC236}">
                <a16:creationId xmlns:a16="http://schemas.microsoft.com/office/drawing/2014/main" id="{4DD96A6F-44A2-5FD4-2485-7B7C006F9C6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2238" name="Rectangle 12">
            <a:extLst>
              <a:ext uri="{FF2B5EF4-FFF2-40B4-BE49-F238E27FC236}">
                <a16:creationId xmlns:a16="http://schemas.microsoft.com/office/drawing/2014/main" id="{0BBF222B-8D2C-C908-A7A1-9B76F86CF2BC}"/>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2239" name="Rectangle 13">
            <a:extLst>
              <a:ext uri="{FF2B5EF4-FFF2-40B4-BE49-F238E27FC236}">
                <a16:creationId xmlns:a16="http://schemas.microsoft.com/office/drawing/2014/main" id="{238212F0-D271-8986-3319-F05FB6A92792}"/>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2240" name="Line 14">
            <a:extLst>
              <a:ext uri="{FF2B5EF4-FFF2-40B4-BE49-F238E27FC236}">
                <a16:creationId xmlns:a16="http://schemas.microsoft.com/office/drawing/2014/main" id="{22F07BC0-110B-0B30-4DA2-61DE813D92F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1" name="Line 15">
            <a:extLst>
              <a:ext uri="{FF2B5EF4-FFF2-40B4-BE49-F238E27FC236}">
                <a16:creationId xmlns:a16="http://schemas.microsoft.com/office/drawing/2014/main" id="{C1235C37-C940-319C-810C-1062D62DA12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2" name="Line 16">
            <a:extLst>
              <a:ext uri="{FF2B5EF4-FFF2-40B4-BE49-F238E27FC236}">
                <a16:creationId xmlns:a16="http://schemas.microsoft.com/office/drawing/2014/main" id="{79EBD9DD-9EAC-42AE-E6E4-A1F72E56C6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3" name="Line 17">
            <a:extLst>
              <a:ext uri="{FF2B5EF4-FFF2-40B4-BE49-F238E27FC236}">
                <a16:creationId xmlns:a16="http://schemas.microsoft.com/office/drawing/2014/main" id="{F83E3DA9-F8A0-EFEA-70F7-AE52500D5303}"/>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4" name="Line 18">
            <a:extLst>
              <a:ext uri="{FF2B5EF4-FFF2-40B4-BE49-F238E27FC236}">
                <a16:creationId xmlns:a16="http://schemas.microsoft.com/office/drawing/2014/main" id="{BDE65A99-A45A-B76F-8C08-78B63540E5F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5" name="Line 19">
            <a:extLst>
              <a:ext uri="{FF2B5EF4-FFF2-40B4-BE49-F238E27FC236}">
                <a16:creationId xmlns:a16="http://schemas.microsoft.com/office/drawing/2014/main" id="{6A97297D-FAC7-40E0-B385-4B30FD4EB1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6" name="Text Box 20">
            <a:extLst>
              <a:ext uri="{FF2B5EF4-FFF2-40B4-BE49-F238E27FC236}">
                <a16:creationId xmlns:a16="http://schemas.microsoft.com/office/drawing/2014/main" id="{722F325D-B44D-1DD9-05E4-5EC7A685FF11}"/>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2247" name="Text Box 21">
            <a:extLst>
              <a:ext uri="{FF2B5EF4-FFF2-40B4-BE49-F238E27FC236}">
                <a16:creationId xmlns:a16="http://schemas.microsoft.com/office/drawing/2014/main" id="{D0C4FB20-DB15-C3B8-00BC-8723FC7038A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2248" name="Text Box 22">
            <a:extLst>
              <a:ext uri="{FF2B5EF4-FFF2-40B4-BE49-F238E27FC236}">
                <a16:creationId xmlns:a16="http://schemas.microsoft.com/office/drawing/2014/main" id="{8A3B0F56-46AE-AE58-456E-78DCB6B17BE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2249" name="Text Box 23">
            <a:extLst>
              <a:ext uri="{FF2B5EF4-FFF2-40B4-BE49-F238E27FC236}">
                <a16:creationId xmlns:a16="http://schemas.microsoft.com/office/drawing/2014/main" id="{3644D0B8-2368-D166-4268-F36D924E9A8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2250" name="Text Box 24">
            <a:extLst>
              <a:ext uri="{FF2B5EF4-FFF2-40B4-BE49-F238E27FC236}">
                <a16:creationId xmlns:a16="http://schemas.microsoft.com/office/drawing/2014/main" id="{B6493700-F3B2-E617-DF46-72CC2D404ECF}"/>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2251" name="Text Box 25">
            <a:extLst>
              <a:ext uri="{FF2B5EF4-FFF2-40B4-BE49-F238E27FC236}">
                <a16:creationId xmlns:a16="http://schemas.microsoft.com/office/drawing/2014/main" id="{DA2960CC-E751-D7F9-361C-F8FEBEE957E8}"/>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2252" name="Rectangle 26">
            <a:extLst>
              <a:ext uri="{FF2B5EF4-FFF2-40B4-BE49-F238E27FC236}">
                <a16:creationId xmlns:a16="http://schemas.microsoft.com/office/drawing/2014/main" id="{ACA76128-5492-04D5-84DD-AAA653577656}"/>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2253" name="Text Box 27">
            <a:extLst>
              <a:ext uri="{FF2B5EF4-FFF2-40B4-BE49-F238E27FC236}">
                <a16:creationId xmlns:a16="http://schemas.microsoft.com/office/drawing/2014/main" id="{F62F2716-1891-D4F6-E2BE-BFCA2DED77FE}"/>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2254" name="Freeform 28">
            <a:extLst>
              <a:ext uri="{FF2B5EF4-FFF2-40B4-BE49-F238E27FC236}">
                <a16:creationId xmlns:a16="http://schemas.microsoft.com/office/drawing/2014/main" id="{F2751850-E1C7-C93C-86A1-5EC49FD9331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5" name="Freeform 29">
            <a:extLst>
              <a:ext uri="{FF2B5EF4-FFF2-40B4-BE49-F238E27FC236}">
                <a16:creationId xmlns:a16="http://schemas.microsoft.com/office/drawing/2014/main" id="{DEA41045-BDE5-CDA9-E9C5-288A2E11150E}"/>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6" name="Freeform 30">
            <a:extLst>
              <a:ext uri="{FF2B5EF4-FFF2-40B4-BE49-F238E27FC236}">
                <a16:creationId xmlns:a16="http://schemas.microsoft.com/office/drawing/2014/main" id="{8BDF3A4A-A82F-EAB2-9E00-9ACA8E43FB5B}"/>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7" name="Freeform 31">
            <a:extLst>
              <a:ext uri="{FF2B5EF4-FFF2-40B4-BE49-F238E27FC236}">
                <a16:creationId xmlns:a16="http://schemas.microsoft.com/office/drawing/2014/main" id="{DEEA95CD-B2B2-D0A2-C1C9-5793C7A5DD50}"/>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518337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F23809FA-96CE-07F6-DDFE-8A0A425B6F6E}"/>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3251" name="Rectangle 5">
            <a:extLst>
              <a:ext uri="{FF2B5EF4-FFF2-40B4-BE49-F238E27FC236}">
                <a16:creationId xmlns:a16="http://schemas.microsoft.com/office/drawing/2014/main" id="{A4224453-DF22-75C9-393D-C6FA05819E8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3252" name="Rectangle 2">
            <a:extLst>
              <a:ext uri="{FF2B5EF4-FFF2-40B4-BE49-F238E27FC236}">
                <a16:creationId xmlns:a16="http://schemas.microsoft.com/office/drawing/2014/main" id="{15E899BD-54F5-EA20-FC78-3C64D61C097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3253" name="Text Box 3">
            <a:extLst>
              <a:ext uri="{FF2B5EF4-FFF2-40B4-BE49-F238E27FC236}">
                <a16:creationId xmlns:a16="http://schemas.microsoft.com/office/drawing/2014/main" id="{AB5BDAF3-8C73-BA02-C2D2-4A00B460324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3254" name="Line 4">
            <a:extLst>
              <a:ext uri="{FF2B5EF4-FFF2-40B4-BE49-F238E27FC236}">
                <a16:creationId xmlns:a16="http://schemas.microsoft.com/office/drawing/2014/main" id="{284B97EE-AA2A-CBDD-CCD0-3FB2E225515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5" name="Line 5">
            <a:extLst>
              <a:ext uri="{FF2B5EF4-FFF2-40B4-BE49-F238E27FC236}">
                <a16:creationId xmlns:a16="http://schemas.microsoft.com/office/drawing/2014/main" id="{244281DD-2879-D2B3-0BA5-3BC9C264C3F4}"/>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6" name="Rectangle 6">
            <a:extLst>
              <a:ext uri="{FF2B5EF4-FFF2-40B4-BE49-F238E27FC236}">
                <a16:creationId xmlns:a16="http://schemas.microsoft.com/office/drawing/2014/main" id="{C2FF74CD-EDE0-DC2D-631A-FE8D762120ED}"/>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3257" name="Rectangle 7">
            <a:extLst>
              <a:ext uri="{FF2B5EF4-FFF2-40B4-BE49-F238E27FC236}">
                <a16:creationId xmlns:a16="http://schemas.microsoft.com/office/drawing/2014/main" id="{A552993D-C5CC-2452-D842-86D208220A45}"/>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3258" name="Text Box 8">
            <a:extLst>
              <a:ext uri="{FF2B5EF4-FFF2-40B4-BE49-F238E27FC236}">
                <a16:creationId xmlns:a16="http://schemas.microsoft.com/office/drawing/2014/main" id="{B4484C1B-DAFF-B702-FB23-56D448A022C3}"/>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3259" name="Rectangle 9">
            <a:extLst>
              <a:ext uri="{FF2B5EF4-FFF2-40B4-BE49-F238E27FC236}">
                <a16:creationId xmlns:a16="http://schemas.microsoft.com/office/drawing/2014/main" id="{F37600CD-4E7D-40ED-1781-08FFB37DA85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3260" name="Rectangle 10">
            <a:extLst>
              <a:ext uri="{FF2B5EF4-FFF2-40B4-BE49-F238E27FC236}">
                <a16:creationId xmlns:a16="http://schemas.microsoft.com/office/drawing/2014/main" id="{27A4FD9F-EBB7-342A-D0B9-A71AB90717C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3261" name="Rectangle 11">
            <a:extLst>
              <a:ext uri="{FF2B5EF4-FFF2-40B4-BE49-F238E27FC236}">
                <a16:creationId xmlns:a16="http://schemas.microsoft.com/office/drawing/2014/main" id="{B79ADF2B-4D1B-E008-F22B-42614539DFE6}"/>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3262" name="Rectangle 12">
            <a:extLst>
              <a:ext uri="{FF2B5EF4-FFF2-40B4-BE49-F238E27FC236}">
                <a16:creationId xmlns:a16="http://schemas.microsoft.com/office/drawing/2014/main" id="{2314759E-5596-9FB1-95A3-069E32C4ACC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3263" name="Rectangle 13">
            <a:extLst>
              <a:ext uri="{FF2B5EF4-FFF2-40B4-BE49-F238E27FC236}">
                <a16:creationId xmlns:a16="http://schemas.microsoft.com/office/drawing/2014/main" id="{6124264A-9A4B-CDF1-24A7-10C80181EDE5}"/>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3264" name="Line 14">
            <a:extLst>
              <a:ext uri="{FF2B5EF4-FFF2-40B4-BE49-F238E27FC236}">
                <a16:creationId xmlns:a16="http://schemas.microsoft.com/office/drawing/2014/main" id="{D49CA958-E1E3-CC7D-8AE3-8E73E9CD8E47}"/>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5" name="Line 15">
            <a:extLst>
              <a:ext uri="{FF2B5EF4-FFF2-40B4-BE49-F238E27FC236}">
                <a16:creationId xmlns:a16="http://schemas.microsoft.com/office/drawing/2014/main" id="{A23AB1EA-5187-E9E0-9730-CE54CA89C21D}"/>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6" name="Line 16">
            <a:extLst>
              <a:ext uri="{FF2B5EF4-FFF2-40B4-BE49-F238E27FC236}">
                <a16:creationId xmlns:a16="http://schemas.microsoft.com/office/drawing/2014/main" id="{976FC79A-C6B8-2C12-9E69-08BD5F4F97D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7" name="Line 17">
            <a:extLst>
              <a:ext uri="{FF2B5EF4-FFF2-40B4-BE49-F238E27FC236}">
                <a16:creationId xmlns:a16="http://schemas.microsoft.com/office/drawing/2014/main" id="{DCFD7AA1-7857-64FB-B7E6-512899263772}"/>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8" name="Line 18">
            <a:extLst>
              <a:ext uri="{FF2B5EF4-FFF2-40B4-BE49-F238E27FC236}">
                <a16:creationId xmlns:a16="http://schemas.microsoft.com/office/drawing/2014/main" id="{69BE5602-E438-1A00-3FB9-0F12C1589F6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9" name="Line 19">
            <a:extLst>
              <a:ext uri="{FF2B5EF4-FFF2-40B4-BE49-F238E27FC236}">
                <a16:creationId xmlns:a16="http://schemas.microsoft.com/office/drawing/2014/main" id="{08B50B05-BC15-5F66-EE47-B257640458B3}"/>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70" name="Text Box 20">
            <a:extLst>
              <a:ext uri="{FF2B5EF4-FFF2-40B4-BE49-F238E27FC236}">
                <a16:creationId xmlns:a16="http://schemas.microsoft.com/office/drawing/2014/main" id="{C487B13D-5DAB-9805-FF0A-971126E8FFA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3271" name="Text Box 21">
            <a:extLst>
              <a:ext uri="{FF2B5EF4-FFF2-40B4-BE49-F238E27FC236}">
                <a16:creationId xmlns:a16="http://schemas.microsoft.com/office/drawing/2014/main" id="{49682605-BB5B-7A58-415D-6EAD62A6C2F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3272" name="Text Box 22">
            <a:extLst>
              <a:ext uri="{FF2B5EF4-FFF2-40B4-BE49-F238E27FC236}">
                <a16:creationId xmlns:a16="http://schemas.microsoft.com/office/drawing/2014/main" id="{D8229C71-4624-99A1-19F8-BDD6C1991F8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3273" name="Text Box 23">
            <a:extLst>
              <a:ext uri="{FF2B5EF4-FFF2-40B4-BE49-F238E27FC236}">
                <a16:creationId xmlns:a16="http://schemas.microsoft.com/office/drawing/2014/main" id="{C65AD341-D5DB-774D-685E-D1A6BCF16577}"/>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3274" name="Text Box 24">
            <a:extLst>
              <a:ext uri="{FF2B5EF4-FFF2-40B4-BE49-F238E27FC236}">
                <a16:creationId xmlns:a16="http://schemas.microsoft.com/office/drawing/2014/main" id="{63782487-7F70-4903-F0D2-4918AF22AFA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3275" name="Text Box 25">
            <a:extLst>
              <a:ext uri="{FF2B5EF4-FFF2-40B4-BE49-F238E27FC236}">
                <a16:creationId xmlns:a16="http://schemas.microsoft.com/office/drawing/2014/main" id="{033560DA-2297-7F45-85E4-FA09ECA0FBBC}"/>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3276" name="Rectangle 26">
            <a:extLst>
              <a:ext uri="{FF2B5EF4-FFF2-40B4-BE49-F238E27FC236}">
                <a16:creationId xmlns:a16="http://schemas.microsoft.com/office/drawing/2014/main" id="{F5FD535F-9A0E-5685-46D7-C5F5CF8CF7D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3277" name="Text Box 27">
            <a:extLst>
              <a:ext uri="{FF2B5EF4-FFF2-40B4-BE49-F238E27FC236}">
                <a16:creationId xmlns:a16="http://schemas.microsoft.com/office/drawing/2014/main" id="{88C99516-6D3D-3C5F-5389-525619AD0E24}"/>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3278" name="Freeform 28">
            <a:extLst>
              <a:ext uri="{FF2B5EF4-FFF2-40B4-BE49-F238E27FC236}">
                <a16:creationId xmlns:a16="http://schemas.microsoft.com/office/drawing/2014/main" id="{A85BCFB5-6C5B-FA2A-43AB-6C9508EB801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79" name="Freeform 29">
            <a:extLst>
              <a:ext uri="{FF2B5EF4-FFF2-40B4-BE49-F238E27FC236}">
                <a16:creationId xmlns:a16="http://schemas.microsoft.com/office/drawing/2014/main" id="{45503366-937C-04B9-8939-0E9E97FA4DA3}"/>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0" name="Freeform 30">
            <a:extLst>
              <a:ext uri="{FF2B5EF4-FFF2-40B4-BE49-F238E27FC236}">
                <a16:creationId xmlns:a16="http://schemas.microsoft.com/office/drawing/2014/main" id="{B6F4F1EF-91F7-A065-378A-15D1B30ADC84}"/>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1" name="Freeform 31">
            <a:extLst>
              <a:ext uri="{FF2B5EF4-FFF2-40B4-BE49-F238E27FC236}">
                <a16:creationId xmlns:a16="http://schemas.microsoft.com/office/drawing/2014/main" id="{67C1DF95-DF90-6A0A-89E6-20E1B36460C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2" name="Freeform 32">
            <a:extLst>
              <a:ext uri="{FF2B5EF4-FFF2-40B4-BE49-F238E27FC236}">
                <a16:creationId xmlns:a16="http://schemas.microsoft.com/office/drawing/2014/main" id="{AAE0D417-2495-B2E5-43C2-C35B3AFA64B4}"/>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808620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a:extLst>
              <a:ext uri="{FF2B5EF4-FFF2-40B4-BE49-F238E27FC236}">
                <a16:creationId xmlns:a16="http://schemas.microsoft.com/office/drawing/2014/main" id="{16BDB8E9-B706-3895-0805-AD52FB424A15}"/>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4275" name="Rectangle 5">
            <a:extLst>
              <a:ext uri="{FF2B5EF4-FFF2-40B4-BE49-F238E27FC236}">
                <a16:creationId xmlns:a16="http://schemas.microsoft.com/office/drawing/2014/main" id="{0F3BFFD4-FF56-ED03-E87F-A2FF629D70B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4276" name="Rectangle 2">
            <a:extLst>
              <a:ext uri="{FF2B5EF4-FFF2-40B4-BE49-F238E27FC236}">
                <a16:creationId xmlns:a16="http://schemas.microsoft.com/office/drawing/2014/main" id="{7E57B3C7-2E81-091A-B122-2122725255B9}"/>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4277" name="Text Box 3">
            <a:extLst>
              <a:ext uri="{FF2B5EF4-FFF2-40B4-BE49-F238E27FC236}">
                <a16:creationId xmlns:a16="http://schemas.microsoft.com/office/drawing/2014/main" id="{A0529668-74B0-00ED-22ED-AE0E63815FA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4278" name="Line 4">
            <a:extLst>
              <a:ext uri="{FF2B5EF4-FFF2-40B4-BE49-F238E27FC236}">
                <a16:creationId xmlns:a16="http://schemas.microsoft.com/office/drawing/2014/main" id="{BF8E8D54-3A1C-B865-F504-4631A1E587F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
            <a:extLst>
              <a:ext uri="{FF2B5EF4-FFF2-40B4-BE49-F238E27FC236}">
                <a16:creationId xmlns:a16="http://schemas.microsoft.com/office/drawing/2014/main" id="{D352C80F-E761-D4E2-D621-42B7E6FAD88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Rectangle 6">
            <a:extLst>
              <a:ext uri="{FF2B5EF4-FFF2-40B4-BE49-F238E27FC236}">
                <a16:creationId xmlns:a16="http://schemas.microsoft.com/office/drawing/2014/main" id="{BAC6FE93-E940-E929-6A7F-3064A79DEAC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4281" name="Rectangle 7">
            <a:extLst>
              <a:ext uri="{FF2B5EF4-FFF2-40B4-BE49-F238E27FC236}">
                <a16:creationId xmlns:a16="http://schemas.microsoft.com/office/drawing/2014/main" id="{2893160F-C191-8B17-061A-79244309587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4282" name="Text Box 8">
            <a:extLst>
              <a:ext uri="{FF2B5EF4-FFF2-40B4-BE49-F238E27FC236}">
                <a16:creationId xmlns:a16="http://schemas.microsoft.com/office/drawing/2014/main" id="{5C5F6BFD-AFC7-36F8-FC2F-B7E04E80994F}"/>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4283" name="Rectangle 9">
            <a:extLst>
              <a:ext uri="{FF2B5EF4-FFF2-40B4-BE49-F238E27FC236}">
                <a16:creationId xmlns:a16="http://schemas.microsoft.com/office/drawing/2014/main" id="{39F9A9DA-1A8E-5775-6A8D-F48D478982D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4284" name="Rectangle 10">
            <a:extLst>
              <a:ext uri="{FF2B5EF4-FFF2-40B4-BE49-F238E27FC236}">
                <a16:creationId xmlns:a16="http://schemas.microsoft.com/office/drawing/2014/main" id="{7AF7541B-768D-05E7-81EC-AA80E5C82126}"/>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4285" name="Rectangle 11">
            <a:extLst>
              <a:ext uri="{FF2B5EF4-FFF2-40B4-BE49-F238E27FC236}">
                <a16:creationId xmlns:a16="http://schemas.microsoft.com/office/drawing/2014/main" id="{1D4CF2B8-0996-7313-850A-4D13FC3C5CBA}"/>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4286" name="Rectangle 12">
            <a:extLst>
              <a:ext uri="{FF2B5EF4-FFF2-40B4-BE49-F238E27FC236}">
                <a16:creationId xmlns:a16="http://schemas.microsoft.com/office/drawing/2014/main" id="{E36FF6EC-B326-8BE8-B4E1-3847E54EE54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4287" name="Rectangle 13">
            <a:extLst>
              <a:ext uri="{FF2B5EF4-FFF2-40B4-BE49-F238E27FC236}">
                <a16:creationId xmlns:a16="http://schemas.microsoft.com/office/drawing/2014/main" id="{3A16CA5F-CC72-1DAE-E0A1-C305EE0130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4288" name="Line 14">
            <a:extLst>
              <a:ext uri="{FF2B5EF4-FFF2-40B4-BE49-F238E27FC236}">
                <a16:creationId xmlns:a16="http://schemas.microsoft.com/office/drawing/2014/main" id="{B23D7E79-30BE-4DD4-86BE-E5DA51BC81D4}"/>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9" name="Line 15">
            <a:extLst>
              <a:ext uri="{FF2B5EF4-FFF2-40B4-BE49-F238E27FC236}">
                <a16:creationId xmlns:a16="http://schemas.microsoft.com/office/drawing/2014/main" id="{D287BED4-A1FE-ED97-88CE-62BDBD03EA18}"/>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6">
            <a:extLst>
              <a:ext uri="{FF2B5EF4-FFF2-40B4-BE49-F238E27FC236}">
                <a16:creationId xmlns:a16="http://schemas.microsoft.com/office/drawing/2014/main" id="{F2EF1C22-6A4E-4020-2449-75B9846A02C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1" name="Line 17">
            <a:extLst>
              <a:ext uri="{FF2B5EF4-FFF2-40B4-BE49-F238E27FC236}">
                <a16:creationId xmlns:a16="http://schemas.microsoft.com/office/drawing/2014/main" id="{2994B06D-79F1-264F-B6BE-813F4522D1DB}"/>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2" name="Line 18">
            <a:extLst>
              <a:ext uri="{FF2B5EF4-FFF2-40B4-BE49-F238E27FC236}">
                <a16:creationId xmlns:a16="http://schemas.microsoft.com/office/drawing/2014/main" id="{92831318-C7AB-2455-BF8A-AF34CDA5C22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3" name="Line 19">
            <a:extLst>
              <a:ext uri="{FF2B5EF4-FFF2-40B4-BE49-F238E27FC236}">
                <a16:creationId xmlns:a16="http://schemas.microsoft.com/office/drawing/2014/main" id="{7C35B562-064E-AB8B-7DA9-CC55A7250648}"/>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4" name="Text Box 20">
            <a:extLst>
              <a:ext uri="{FF2B5EF4-FFF2-40B4-BE49-F238E27FC236}">
                <a16:creationId xmlns:a16="http://schemas.microsoft.com/office/drawing/2014/main" id="{C0177595-09AC-79A5-D325-0336491811C9}"/>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4295" name="Text Box 21">
            <a:extLst>
              <a:ext uri="{FF2B5EF4-FFF2-40B4-BE49-F238E27FC236}">
                <a16:creationId xmlns:a16="http://schemas.microsoft.com/office/drawing/2014/main" id="{EE3B2F9C-36EB-1031-6AA2-00C911ABC55C}"/>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4296" name="Text Box 22">
            <a:extLst>
              <a:ext uri="{FF2B5EF4-FFF2-40B4-BE49-F238E27FC236}">
                <a16:creationId xmlns:a16="http://schemas.microsoft.com/office/drawing/2014/main" id="{35A62879-5613-611B-B392-9CB1F6602FE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4297" name="Text Box 23">
            <a:extLst>
              <a:ext uri="{FF2B5EF4-FFF2-40B4-BE49-F238E27FC236}">
                <a16:creationId xmlns:a16="http://schemas.microsoft.com/office/drawing/2014/main" id="{E0A916A7-3B67-7ADD-9A6B-522B8409D333}"/>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4298" name="Text Box 24">
            <a:extLst>
              <a:ext uri="{FF2B5EF4-FFF2-40B4-BE49-F238E27FC236}">
                <a16:creationId xmlns:a16="http://schemas.microsoft.com/office/drawing/2014/main" id="{832D9F55-A2C0-079E-4948-3DB4F1784AF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4299" name="Text Box 25">
            <a:extLst>
              <a:ext uri="{FF2B5EF4-FFF2-40B4-BE49-F238E27FC236}">
                <a16:creationId xmlns:a16="http://schemas.microsoft.com/office/drawing/2014/main" id="{C227CD98-D840-4AA7-2F89-07D095399B4D}"/>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4300" name="Rectangle 26">
            <a:extLst>
              <a:ext uri="{FF2B5EF4-FFF2-40B4-BE49-F238E27FC236}">
                <a16:creationId xmlns:a16="http://schemas.microsoft.com/office/drawing/2014/main" id="{1BCB52AE-BD2C-B8A2-6253-09765AB1215D}"/>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4301" name="Text Box 27">
            <a:extLst>
              <a:ext uri="{FF2B5EF4-FFF2-40B4-BE49-F238E27FC236}">
                <a16:creationId xmlns:a16="http://schemas.microsoft.com/office/drawing/2014/main" id="{AA066D4E-7846-1AAD-C497-B7C8800ECA7C}"/>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4302" name="Freeform 28">
            <a:extLst>
              <a:ext uri="{FF2B5EF4-FFF2-40B4-BE49-F238E27FC236}">
                <a16:creationId xmlns:a16="http://schemas.microsoft.com/office/drawing/2014/main" id="{589A3CF5-DF1C-043C-67B1-DB6CE48B830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3" name="Freeform 29">
            <a:extLst>
              <a:ext uri="{FF2B5EF4-FFF2-40B4-BE49-F238E27FC236}">
                <a16:creationId xmlns:a16="http://schemas.microsoft.com/office/drawing/2014/main" id="{BA89ADEE-8E89-AE7D-EE45-6C16100070D9}"/>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4" name="Freeform 30">
            <a:extLst>
              <a:ext uri="{FF2B5EF4-FFF2-40B4-BE49-F238E27FC236}">
                <a16:creationId xmlns:a16="http://schemas.microsoft.com/office/drawing/2014/main" id="{4B57CA0F-9112-1A41-0B3E-46227FCDB173}"/>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5" name="Freeform 31">
            <a:extLst>
              <a:ext uri="{FF2B5EF4-FFF2-40B4-BE49-F238E27FC236}">
                <a16:creationId xmlns:a16="http://schemas.microsoft.com/office/drawing/2014/main" id="{75106667-4F1F-F069-494A-AECF641B5E8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6" name="Freeform 32">
            <a:extLst>
              <a:ext uri="{FF2B5EF4-FFF2-40B4-BE49-F238E27FC236}">
                <a16:creationId xmlns:a16="http://schemas.microsoft.com/office/drawing/2014/main" id="{CA007948-5E79-6035-C4D7-A8A2D589A30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7" name="Freeform 33">
            <a:extLst>
              <a:ext uri="{FF2B5EF4-FFF2-40B4-BE49-F238E27FC236}">
                <a16:creationId xmlns:a16="http://schemas.microsoft.com/office/drawing/2014/main" id="{3629B856-20A4-FE60-5AA7-733ECDD9FD2D}"/>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717035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82086F1A-B446-2AD7-A76A-1CEC0318B5AD}"/>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5299" name="Rectangle 5">
            <a:extLst>
              <a:ext uri="{FF2B5EF4-FFF2-40B4-BE49-F238E27FC236}">
                <a16:creationId xmlns:a16="http://schemas.microsoft.com/office/drawing/2014/main" id="{DA1F3365-BE59-5C32-8AD0-3FB1D27EFD82}"/>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5300" name="Rectangle 2">
            <a:extLst>
              <a:ext uri="{FF2B5EF4-FFF2-40B4-BE49-F238E27FC236}">
                <a16:creationId xmlns:a16="http://schemas.microsoft.com/office/drawing/2014/main" id="{36273558-0449-73CD-5C63-74336A782FF8}"/>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5301" name="Text Box 3">
            <a:extLst>
              <a:ext uri="{FF2B5EF4-FFF2-40B4-BE49-F238E27FC236}">
                <a16:creationId xmlns:a16="http://schemas.microsoft.com/office/drawing/2014/main" id="{04385F5A-D46E-374B-15AA-A4C13944EE9D}"/>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5302" name="Line 4">
            <a:extLst>
              <a:ext uri="{FF2B5EF4-FFF2-40B4-BE49-F238E27FC236}">
                <a16:creationId xmlns:a16="http://schemas.microsoft.com/office/drawing/2014/main" id="{D1692DDC-22FD-537A-1FF3-649F0DC4BFA9}"/>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 name="Line 5">
            <a:extLst>
              <a:ext uri="{FF2B5EF4-FFF2-40B4-BE49-F238E27FC236}">
                <a16:creationId xmlns:a16="http://schemas.microsoft.com/office/drawing/2014/main" id="{8A3FEB88-8E63-D608-7751-F46411E1508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Rectangle 6">
            <a:extLst>
              <a:ext uri="{FF2B5EF4-FFF2-40B4-BE49-F238E27FC236}">
                <a16:creationId xmlns:a16="http://schemas.microsoft.com/office/drawing/2014/main" id="{A83C6A4F-2460-C8A5-80FD-9E1C26D4488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5305" name="Rectangle 7">
            <a:extLst>
              <a:ext uri="{FF2B5EF4-FFF2-40B4-BE49-F238E27FC236}">
                <a16:creationId xmlns:a16="http://schemas.microsoft.com/office/drawing/2014/main" id="{0969E42F-CF0F-D660-D4B6-30964E719A3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5306" name="Text Box 8">
            <a:extLst>
              <a:ext uri="{FF2B5EF4-FFF2-40B4-BE49-F238E27FC236}">
                <a16:creationId xmlns:a16="http://schemas.microsoft.com/office/drawing/2014/main" id="{076965B7-78C6-B3A6-A5D8-FB5435BC7ED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5307" name="Rectangle 9">
            <a:extLst>
              <a:ext uri="{FF2B5EF4-FFF2-40B4-BE49-F238E27FC236}">
                <a16:creationId xmlns:a16="http://schemas.microsoft.com/office/drawing/2014/main" id="{B17C605B-6CD6-6203-AF6D-BCAE2BE2CF3F}"/>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5308" name="Rectangle 10">
            <a:extLst>
              <a:ext uri="{FF2B5EF4-FFF2-40B4-BE49-F238E27FC236}">
                <a16:creationId xmlns:a16="http://schemas.microsoft.com/office/drawing/2014/main" id="{1719E58C-AC59-016A-0440-286D80F8FA39}"/>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5309" name="Rectangle 11">
            <a:extLst>
              <a:ext uri="{FF2B5EF4-FFF2-40B4-BE49-F238E27FC236}">
                <a16:creationId xmlns:a16="http://schemas.microsoft.com/office/drawing/2014/main" id="{C32C331B-E712-B11B-D206-937F38B8CDE5}"/>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5310" name="Rectangle 12">
            <a:extLst>
              <a:ext uri="{FF2B5EF4-FFF2-40B4-BE49-F238E27FC236}">
                <a16:creationId xmlns:a16="http://schemas.microsoft.com/office/drawing/2014/main" id="{23E8C477-98E8-D653-BAB7-17A8642D20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5311" name="Rectangle 13">
            <a:extLst>
              <a:ext uri="{FF2B5EF4-FFF2-40B4-BE49-F238E27FC236}">
                <a16:creationId xmlns:a16="http://schemas.microsoft.com/office/drawing/2014/main" id="{415E9B11-94A9-7087-E0B1-706D495F34E0}"/>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5312" name="Line 14">
            <a:extLst>
              <a:ext uri="{FF2B5EF4-FFF2-40B4-BE49-F238E27FC236}">
                <a16:creationId xmlns:a16="http://schemas.microsoft.com/office/drawing/2014/main" id="{A194B639-05E2-3988-EF64-6C92CBFF03AE}"/>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15">
            <a:extLst>
              <a:ext uri="{FF2B5EF4-FFF2-40B4-BE49-F238E27FC236}">
                <a16:creationId xmlns:a16="http://schemas.microsoft.com/office/drawing/2014/main" id="{09810B59-1DC5-ECED-757C-C04451C53A31}"/>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4" name="Line 16">
            <a:extLst>
              <a:ext uri="{FF2B5EF4-FFF2-40B4-BE49-F238E27FC236}">
                <a16:creationId xmlns:a16="http://schemas.microsoft.com/office/drawing/2014/main" id="{6D5ECDAF-E629-8072-F306-0DC1AB30F5D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5" name="Line 17">
            <a:extLst>
              <a:ext uri="{FF2B5EF4-FFF2-40B4-BE49-F238E27FC236}">
                <a16:creationId xmlns:a16="http://schemas.microsoft.com/office/drawing/2014/main" id="{0C5F0739-7282-A085-D4B1-DE3E2D18645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6" name="Line 18">
            <a:extLst>
              <a:ext uri="{FF2B5EF4-FFF2-40B4-BE49-F238E27FC236}">
                <a16:creationId xmlns:a16="http://schemas.microsoft.com/office/drawing/2014/main" id="{2CF922FE-8C43-6179-2103-9801A9BF1EC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7" name="Line 19">
            <a:extLst>
              <a:ext uri="{FF2B5EF4-FFF2-40B4-BE49-F238E27FC236}">
                <a16:creationId xmlns:a16="http://schemas.microsoft.com/office/drawing/2014/main" id="{E4895F0B-2F51-F403-87A7-F4B16897674C}"/>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8" name="Text Box 20">
            <a:extLst>
              <a:ext uri="{FF2B5EF4-FFF2-40B4-BE49-F238E27FC236}">
                <a16:creationId xmlns:a16="http://schemas.microsoft.com/office/drawing/2014/main" id="{B97585BB-6A71-C66C-67B1-413B7DB8DD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5319" name="Text Box 21">
            <a:extLst>
              <a:ext uri="{FF2B5EF4-FFF2-40B4-BE49-F238E27FC236}">
                <a16:creationId xmlns:a16="http://schemas.microsoft.com/office/drawing/2014/main" id="{9CA75561-E7D7-F1E2-3E6C-5FE0ACE727B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5320" name="Text Box 22">
            <a:extLst>
              <a:ext uri="{FF2B5EF4-FFF2-40B4-BE49-F238E27FC236}">
                <a16:creationId xmlns:a16="http://schemas.microsoft.com/office/drawing/2014/main" id="{9E110C40-28CA-A85F-F35E-18101A84E117}"/>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5321" name="Text Box 23">
            <a:extLst>
              <a:ext uri="{FF2B5EF4-FFF2-40B4-BE49-F238E27FC236}">
                <a16:creationId xmlns:a16="http://schemas.microsoft.com/office/drawing/2014/main" id="{B6CE5B66-4720-FF96-8C00-F8B20D87782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5322" name="Text Box 24">
            <a:extLst>
              <a:ext uri="{FF2B5EF4-FFF2-40B4-BE49-F238E27FC236}">
                <a16:creationId xmlns:a16="http://schemas.microsoft.com/office/drawing/2014/main" id="{A9CB71EA-64FD-68DF-CD65-B12BF26C478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5323" name="Text Box 25">
            <a:extLst>
              <a:ext uri="{FF2B5EF4-FFF2-40B4-BE49-F238E27FC236}">
                <a16:creationId xmlns:a16="http://schemas.microsoft.com/office/drawing/2014/main" id="{65102504-8712-543A-3797-D7FA14695D3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5324" name="Rectangle 26">
            <a:extLst>
              <a:ext uri="{FF2B5EF4-FFF2-40B4-BE49-F238E27FC236}">
                <a16:creationId xmlns:a16="http://schemas.microsoft.com/office/drawing/2014/main" id="{BF3940B8-3671-0109-1C89-8CFA8C908F0B}"/>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5325" name="Text Box 27">
            <a:extLst>
              <a:ext uri="{FF2B5EF4-FFF2-40B4-BE49-F238E27FC236}">
                <a16:creationId xmlns:a16="http://schemas.microsoft.com/office/drawing/2014/main" id="{7A45FC31-4317-698E-469F-DEEFD327D516}"/>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5326" name="Freeform 28">
            <a:extLst>
              <a:ext uri="{FF2B5EF4-FFF2-40B4-BE49-F238E27FC236}">
                <a16:creationId xmlns:a16="http://schemas.microsoft.com/office/drawing/2014/main" id="{B8F463D0-D5BC-CCEE-9F15-D0A9654DDAF5}"/>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7" name="Freeform 29">
            <a:extLst>
              <a:ext uri="{FF2B5EF4-FFF2-40B4-BE49-F238E27FC236}">
                <a16:creationId xmlns:a16="http://schemas.microsoft.com/office/drawing/2014/main" id="{32D140B3-01D1-61A7-045D-36209655829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8" name="Freeform 30">
            <a:extLst>
              <a:ext uri="{FF2B5EF4-FFF2-40B4-BE49-F238E27FC236}">
                <a16:creationId xmlns:a16="http://schemas.microsoft.com/office/drawing/2014/main" id="{2BABAAC5-67DE-C78A-ACD0-B6094C342DEA}"/>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9" name="Freeform 31">
            <a:extLst>
              <a:ext uri="{FF2B5EF4-FFF2-40B4-BE49-F238E27FC236}">
                <a16:creationId xmlns:a16="http://schemas.microsoft.com/office/drawing/2014/main" id="{E01078B9-9E3D-D7D8-1E8B-2043972B70F9}"/>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0" name="Freeform 32">
            <a:extLst>
              <a:ext uri="{FF2B5EF4-FFF2-40B4-BE49-F238E27FC236}">
                <a16:creationId xmlns:a16="http://schemas.microsoft.com/office/drawing/2014/main" id="{BA92C0CD-FA80-5529-29BE-E487F5AF70C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1" name="Freeform 33">
            <a:extLst>
              <a:ext uri="{FF2B5EF4-FFF2-40B4-BE49-F238E27FC236}">
                <a16:creationId xmlns:a16="http://schemas.microsoft.com/office/drawing/2014/main" id="{2CC13097-D182-B105-FBBF-7C8827BD8352}"/>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2" name="Freeform 34">
            <a:extLst>
              <a:ext uri="{FF2B5EF4-FFF2-40B4-BE49-F238E27FC236}">
                <a16:creationId xmlns:a16="http://schemas.microsoft.com/office/drawing/2014/main" id="{F60A8757-24FA-D47E-81A4-77095102E9C0}"/>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252583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a:extLst>
              <a:ext uri="{FF2B5EF4-FFF2-40B4-BE49-F238E27FC236}">
                <a16:creationId xmlns:a16="http://schemas.microsoft.com/office/drawing/2014/main" id="{564119F3-E887-CAB1-5FC9-7BCCB4E86D26}"/>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6323" name="Rectangle 5">
            <a:extLst>
              <a:ext uri="{FF2B5EF4-FFF2-40B4-BE49-F238E27FC236}">
                <a16:creationId xmlns:a16="http://schemas.microsoft.com/office/drawing/2014/main" id="{8E7D55FB-0A20-EA1A-0DD8-B83DFECE3358}"/>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6324" name="Rectangle 2">
            <a:extLst>
              <a:ext uri="{FF2B5EF4-FFF2-40B4-BE49-F238E27FC236}">
                <a16:creationId xmlns:a16="http://schemas.microsoft.com/office/drawing/2014/main" id="{FE54852F-1671-1CAA-DBBB-9126974C8DC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6325" name="Text Box 3">
            <a:extLst>
              <a:ext uri="{FF2B5EF4-FFF2-40B4-BE49-F238E27FC236}">
                <a16:creationId xmlns:a16="http://schemas.microsoft.com/office/drawing/2014/main" id="{C4A7F6A6-DA2E-1288-E984-8D0F8D82502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6326" name="Line 4">
            <a:extLst>
              <a:ext uri="{FF2B5EF4-FFF2-40B4-BE49-F238E27FC236}">
                <a16:creationId xmlns:a16="http://schemas.microsoft.com/office/drawing/2014/main" id="{F408F275-9156-4EA1-6F9B-19FEC1ABAB21}"/>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7" name="Line 5">
            <a:extLst>
              <a:ext uri="{FF2B5EF4-FFF2-40B4-BE49-F238E27FC236}">
                <a16:creationId xmlns:a16="http://schemas.microsoft.com/office/drawing/2014/main" id="{3042F481-C5B7-3DCF-3C90-D8AE4CE8929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8" name="Rectangle 6">
            <a:extLst>
              <a:ext uri="{FF2B5EF4-FFF2-40B4-BE49-F238E27FC236}">
                <a16:creationId xmlns:a16="http://schemas.microsoft.com/office/drawing/2014/main" id="{B3A7B0D8-D6B6-2BE6-F62F-CE9DA54B9B80}"/>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6329" name="Rectangle 7">
            <a:extLst>
              <a:ext uri="{FF2B5EF4-FFF2-40B4-BE49-F238E27FC236}">
                <a16:creationId xmlns:a16="http://schemas.microsoft.com/office/drawing/2014/main" id="{87032B8E-CE37-AB94-766C-E5971E09F94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6330" name="Text Box 8">
            <a:extLst>
              <a:ext uri="{FF2B5EF4-FFF2-40B4-BE49-F238E27FC236}">
                <a16:creationId xmlns:a16="http://schemas.microsoft.com/office/drawing/2014/main" id="{40E8930B-99B8-989A-C293-E352C727A79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6331" name="Rectangle 9">
            <a:extLst>
              <a:ext uri="{FF2B5EF4-FFF2-40B4-BE49-F238E27FC236}">
                <a16:creationId xmlns:a16="http://schemas.microsoft.com/office/drawing/2014/main" id="{B4F2FBC4-F654-4F47-066B-29333BF36323}"/>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6332" name="Rectangle 10">
            <a:extLst>
              <a:ext uri="{FF2B5EF4-FFF2-40B4-BE49-F238E27FC236}">
                <a16:creationId xmlns:a16="http://schemas.microsoft.com/office/drawing/2014/main" id="{50AE95AB-F7B5-9107-39AA-0231746D4C3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6333" name="Rectangle 11">
            <a:extLst>
              <a:ext uri="{FF2B5EF4-FFF2-40B4-BE49-F238E27FC236}">
                <a16:creationId xmlns:a16="http://schemas.microsoft.com/office/drawing/2014/main" id="{A5B9D3CD-5592-AC87-985A-D033300A65B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6334" name="Rectangle 12">
            <a:extLst>
              <a:ext uri="{FF2B5EF4-FFF2-40B4-BE49-F238E27FC236}">
                <a16:creationId xmlns:a16="http://schemas.microsoft.com/office/drawing/2014/main" id="{89D71670-48E5-62FA-0C3C-0269B09E97E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6335" name="Rectangle 13">
            <a:extLst>
              <a:ext uri="{FF2B5EF4-FFF2-40B4-BE49-F238E27FC236}">
                <a16:creationId xmlns:a16="http://schemas.microsoft.com/office/drawing/2014/main" id="{22072EBE-E0BC-A56F-ED80-C2627DF79A2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6336" name="Line 14">
            <a:extLst>
              <a:ext uri="{FF2B5EF4-FFF2-40B4-BE49-F238E27FC236}">
                <a16:creationId xmlns:a16="http://schemas.microsoft.com/office/drawing/2014/main" id="{EBA659E2-3FB3-3D66-E8CB-6B7FC8325B2F}"/>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7" name="Line 15">
            <a:extLst>
              <a:ext uri="{FF2B5EF4-FFF2-40B4-BE49-F238E27FC236}">
                <a16:creationId xmlns:a16="http://schemas.microsoft.com/office/drawing/2014/main" id="{ACD58B6F-D3A0-21C1-BDEB-AB28564C238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8" name="Line 16">
            <a:extLst>
              <a:ext uri="{FF2B5EF4-FFF2-40B4-BE49-F238E27FC236}">
                <a16:creationId xmlns:a16="http://schemas.microsoft.com/office/drawing/2014/main" id="{FC1A4DE0-583B-8B11-4763-EB0424B2C7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9" name="Line 17">
            <a:extLst>
              <a:ext uri="{FF2B5EF4-FFF2-40B4-BE49-F238E27FC236}">
                <a16:creationId xmlns:a16="http://schemas.microsoft.com/office/drawing/2014/main" id="{F5906C6A-16A8-474B-FB5A-C58524495498}"/>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0" name="Line 18">
            <a:extLst>
              <a:ext uri="{FF2B5EF4-FFF2-40B4-BE49-F238E27FC236}">
                <a16:creationId xmlns:a16="http://schemas.microsoft.com/office/drawing/2014/main" id="{7EBCFCEE-CFB5-16A8-D02E-A24DAFEA9A8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1" name="Line 19">
            <a:extLst>
              <a:ext uri="{FF2B5EF4-FFF2-40B4-BE49-F238E27FC236}">
                <a16:creationId xmlns:a16="http://schemas.microsoft.com/office/drawing/2014/main" id="{A642717B-A954-1EC6-8297-A20373962F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2" name="Text Box 20">
            <a:extLst>
              <a:ext uri="{FF2B5EF4-FFF2-40B4-BE49-F238E27FC236}">
                <a16:creationId xmlns:a16="http://schemas.microsoft.com/office/drawing/2014/main" id="{008CF8CF-4054-9088-DAD2-168998ADB91D}"/>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6343" name="Text Box 21">
            <a:extLst>
              <a:ext uri="{FF2B5EF4-FFF2-40B4-BE49-F238E27FC236}">
                <a16:creationId xmlns:a16="http://schemas.microsoft.com/office/drawing/2014/main" id="{D7EA6FC6-3412-0E05-D8E2-32D50F306F9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6344" name="Text Box 22">
            <a:extLst>
              <a:ext uri="{FF2B5EF4-FFF2-40B4-BE49-F238E27FC236}">
                <a16:creationId xmlns:a16="http://schemas.microsoft.com/office/drawing/2014/main" id="{A99AEBEC-1103-A590-BDB1-0429877C4EB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6345" name="Text Box 23">
            <a:extLst>
              <a:ext uri="{FF2B5EF4-FFF2-40B4-BE49-F238E27FC236}">
                <a16:creationId xmlns:a16="http://schemas.microsoft.com/office/drawing/2014/main" id="{65D264D2-BC19-014E-6C97-4EEBEA6FC8DF}"/>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6346" name="Text Box 24">
            <a:extLst>
              <a:ext uri="{FF2B5EF4-FFF2-40B4-BE49-F238E27FC236}">
                <a16:creationId xmlns:a16="http://schemas.microsoft.com/office/drawing/2014/main" id="{37CBFC81-B0D2-F49F-BFE0-1A109E657A0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6347" name="Text Box 25">
            <a:extLst>
              <a:ext uri="{FF2B5EF4-FFF2-40B4-BE49-F238E27FC236}">
                <a16:creationId xmlns:a16="http://schemas.microsoft.com/office/drawing/2014/main" id="{70378E95-FFD9-23A9-77BF-012859B545E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6348" name="Rectangle 26">
            <a:extLst>
              <a:ext uri="{FF2B5EF4-FFF2-40B4-BE49-F238E27FC236}">
                <a16:creationId xmlns:a16="http://schemas.microsoft.com/office/drawing/2014/main" id="{A49AD27D-7576-763C-8D19-7C9C8205D7A4}"/>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6349" name="Text Box 27">
            <a:extLst>
              <a:ext uri="{FF2B5EF4-FFF2-40B4-BE49-F238E27FC236}">
                <a16:creationId xmlns:a16="http://schemas.microsoft.com/office/drawing/2014/main" id="{DE419FF4-5B01-FB3F-1E7F-35DCB962591F}"/>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6350" name="Freeform 28">
            <a:extLst>
              <a:ext uri="{FF2B5EF4-FFF2-40B4-BE49-F238E27FC236}">
                <a16:creationId xmlns:a16="http://schemas.microsoft.com/office/drawing/2014/main" id="{4ADBAD0A-FA8B-7A53-77CF-C29D7DA4725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1" name="Freeform 29">
            <a:extLst>
              <a:ext uri="{FF2B5EF4-FFF2-40B4-BE49-F238E27FC236}">
                <a16:creationId xmlns:a16="http://schemas.microsoft.com/office/drawing/2014/main" id="{6F4D0547-B19D-0430-7654-5DC236364875}"/>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2" name="Freeform 30">
            <a:extLst>
              <a:ext uri="{FF2B5EF4-FFF2-40B4-BE49-F238E27FC236}">
                <a16:creationId xmlns:a16="http://schemas.microsoft.com/office/drawing/2014/main" id="{43FDB0DE-1958-C9D8-63FE-1C4B28712642}"/>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3" name="Freeform 31">
            <a:extLst>
              <a:ext uri="{FF2B5EF4-FFF2-40B4-BE49-F238E27FC236}">
                <a16:creationId xmlns:a16="http://schemas.microsoft.com/office/drawing/2014/main" id="{230C0D1A-2AEC-6FB4-F364-13B34E196984}"/>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4" name="Freeform 32">
            <a:extLst>
              <a:ext uri="{FF2B5EF4-FFF2-40B4-BE49-F238E27FC236}">
                <a16:creationId xmlns:a16="http://schemas.microsoft.com/office/drawing/2014/main" id="{F6356747-722A-B995-1A6C-E54980B69355}"/>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5" name="Freeform 33">
            <a:extLst>
              <a:ext uri="{FF2B5EF4-FFF2-40B4-BE49-F238E27FC236}">
                <a16:creationId xmlns:a16="http://schemas.microsoft.com/office/drawing/2014/main" id="{F62FF4C7-DEA3-BD42-630F-B8489D9105AC}"/>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6" name="Freeform 34">
            <a:extLst>
              <a:ext uri="{FF2B5EF4-FFF2-40B4-BE49-F238E27FC236}">
                <a16:creationId xmlns:a16="http://schemas.microsoft.com/office/drawing/2014/main" id="{E502EB6A-7123-8DD0-2DB8-FDBA4528B98D}"/>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7" name="Freeform 35">
            <a:extLst>
              <a:ext uri="{FF2B5EF4-FFF2-40B4-BE49-F238E27FC236}">
                <a16:creationId xmlns:a16="http://schemas.microsoft.com/office/drawing/2014/main" id="{9D208C25-9A3A-8B85-BBB0-BF56A47FF938}"/>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8" name="Rectangle 37">
            <a:extLst>
              <a:ext uri="{FF2B5EF4-FFF2-40B4-BE49-F238E27FC236}">
                <a16:creationId xmlns:a16="http://schemas.microsoft.com/office/drawing/2014/main" id="{B421DC94-9030-731D-FD78-42CEC8D71AEE}"/>
              </a:ext>
            </a:extLst>
          </p:cNvPr>
          <p:cNvSpPr>
            <a:spLocks noChangeArrowheads="1"/>
          </p:cNvSpPr>
          <p:nvPr/>
        </p:nvSpPr>
        <p:spPr bwMode="auto">
          <a:xfrm>
            <a:off x="1416051" y="1268414"/>
            <a:ext cx="1908175" cy="968375"/>
          </a:xfrm>
          <a:prstGeom prst="rect">
            <a:avLst/>
          </a:prstGeom>
          <a:solidFill>
            <a:schemeClr val="accent2"/>
          </a:solidFill>
          <a:ln w="12700" algn="ctr">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800" dirty="0"/>
              <a:t>recursive </a:t>
            </a:r>
            <a:r>
              <a:rPr lang="it-IT" altLang="it-IT" sz="2800" dirty="0" err="1"/>
              <a:t>behavior</a:t>
            </a:r>
            <a:endParaRPr lang="it-IT" altLang="it-IT" sz="2800" dirty="0"/>
          </a:p>
        </p:txBody>
      </p:sp>
    </p:spTree>
    <p:extLst>
      <p:ext uri="{BB962C8B-B14F-4D97-AF65-F5344CB8AC3E}">
        <p14:creationId xmlns:p14="http://schemas.microsoft.com/office/powerpoint/2010/main" val="1058576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2024</a:t>
            </a:r>
            <a:endParaRPr lang="it-IT"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6AA38D31-B5F8-8386-DFB9-22C98240B048}"/>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409487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3D1C60-3458-4820-DD56-F927E5794EF5}"/>
              </a:ext>
            </a:extLst>
          </p:cNvPr>
          <p:cNvPicPr>
            <a:picLocks noChangeAspect="1"/>
          </p:cNvPicPr>
          <p:nvPr/>
        </p:nvPicPr>
        <p:blipFill>
          <a:blip r:embed="rId2"/>
          <a:stretch>
            <a:fillRect/>
          </a:stretch>
        </p:blipFill>
        <p:spPr>
          <a:xfrm>
            <a:off x="999771" y="1212765"/>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2024</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19" name="AutoShape 37">
            <a:extLst>
              <a:ext uri="{FF2B5EF4-FFF2-40B4-BE49-F238E27FC236}">
                <a16:creationId xmlns:a16="http://schemas.microsoft.com/office/drawing/2014/main" id="{49D7FC66-85B5-FF0E-4201-430EBAD90251}"/>
              </a:ext>
            </a:extLst>
          </p:cNvPr>
          <p:cNvSpPr>
            <a:spLocks noChangeArrowheads="1"/>
          </p:cNvSpPr>
          <p:nvPr/>
        </p:nvSpPr>
        <p:spPr bwMode="auto">
          <a:xfrm>
            <a:off x="2455076" y="2882099"/>
            <a:ext cx="3554835" cy="837618"/>
          </a:xfrm>
          <a:prstGeom prst="wedgeRoundRectCallout">
            <a:avLst>
              <a:gd name="adj1" fmla="val -34562"/>
              <a:gd name="adj2" fmla="val -13666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name server cache helps reducing traffic</a:t>
            </a:r>
          </a:p>
        </p:txBody>
      </p:sp>
    </p:spTree>
    <p:extLst>
      <p:ext uri="{BB962C8B-B14F-4D97-AF65-F5344CB8AC3E}">
        <p14:creationId xmlns:p14="http://schemas.microsoft.com/office/powerpoint/2010/main" val="424160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1">
            <a:extLst>
              <a:ext uri="{FF2B5EF4-FFF2-40B4-BE49-F238E27FC236}">
                <a16:creationId xmlns:a16="http://schemas.microsoft.com/office/drawing/2014/main" id="{9E9CFF57-6B67-79FD-F269-5329B11908C3}"/>
              </a:ext>
            </a:extLst>
          </p:cNvPr>
          <p:cNvSpPr>
            <a:spLocks noGrp="1" noChangeArrowheads="1"/>
          </p:cNvSpPr>
          <p:nvPr>
            <p:ph type="title"/>
          </p:nvPr>
        </p:nvSpPr>
        <p:spPr/>
        <p:txBody>
          <a:bodyPr/>
          <a:lstStyle/>
          <a:p>
            <a:pPr eaLnBrk="1" hangingPunct="1"/>
            <a:r>
              <a:rPr lang="it-IT" altLang="it-IT"/>
              <a:t>the DNS name </a:t>
            </a:r>
            <a:r>
              <a:rPr lang="it-IT" altLang="it-IT" err="1"/>
              <a:t>hierarchy</a:t>
            </a:r>
            <a:endParaRPr lang="it-IT" altLang="it-IT"/>
          </a:p>
        </p:txBody>
      </p:sp>
      <p:sp>
        <p:nvSpPr>
          <p:cNvPr id="10245" name="Rectangle 32">
            <a:extLst>
              <a:ext uri="{FF2B5EF4-FFF2-40B4-BE49-F238E27FC236}">
                <a16:creationId xmlns:a16="http://schemas.microsoft.com/office/drawing/2014/main" id="{3A95426D-DCBF-D44B-C13C-E06035A0D83B}"/>
              </a:ext>
            </a:extLst>
          </p:cNvPr>
          <p:cNvSpPr>
            <a:spLocks noGrp="1" noChangeArrowheads="1"/>
          </p:cNvSpPr>
          <p:nvPr>
            <p:ph idx="1"/>
          </p:nvPr>
        </p:nvSpPr>
        <p:spPr/>
        <p:txBody>
          <a:bodyPr/>
          <a:lstStyle/>
          <a:p>
            <a:pPr eaLnBrk="1" hangingPunct="1">
              <a:lnSpc>
                <a:spcPct val="90000"/>
              </a:lnSpc>
            </a:pPr>
            <a:r>
              <a:rPr lang="en-US" altLang="it-IT"/>
              <a:t>each node corresponds</a:t>
            </a:r>
          </a:p>
          <a:p>
            <a:pPr marL="358775" indent="0" eaLnBrk="1" hangingPunct="1">
              <a:lnSpc>
                <a:spcPct val="90000"/>
              </a:lnSpc>
              <a:buNone/>
            </a:pPr>
            <a:r>
              <a:rPr lang="en-US" altLang="it-IT"/>
              <a:t>to a name</a:t>
            </a:r>
          </a:p>
        </p:txBody>
      </p:sp>
      <p:sp>
        <p:nvSpPr>
          <p:cNvPr id="2" name="Rectangle 4">
            <a:extLst>
              <a:ext uri="{FF2B5EF4-FFF2-40B4-BE49-F238E27FC236}">
                <a16:creationId xmlns:a16="http://schemas.microsoft.com/office/drawing/2014/main" id="{76A75125-BC4A-35C5-1813-33C312A3C656}"/>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7DB76130-F110-A1BC-6898-7511AC392730}"/>
              </a:ext>
            </a:extLst>
          </p:cNvPr>
          <p:cNvSpPr>
            <a:spLocks noGrp="1" noChangeArrowheads="1"/>
          </p:cNvSpPr>
          <p:nvPr>
            <p:ph type="ftr" sz="quarter" idx="11"/>
          </p:nvPr>
        </p:nvSpPr>
        <p:spPr>
          <a:ln/>
        </p:spPr>
        <p:txBody>
          <a:bodyPr/>
          <a:lstStyle/>
          <a:p>
            <a:r>
              <a:rPr lang="it-IT" altLang="it-IT"/>
              <a:t>kathara – [ lab: dns ]</a:t>
            </a:r>
          </a:p>
        </p:txBody>
      </p:sp>
      <p:sp>
        <p:nvSpPr>
          <p:cNvPr id="10246" name="Oval 3">
            <a:extLst>
              <a:ext uri="{FF2B5EF4-FFF2-40B4-BE49-F238E27FC236}">
                <a16:creationId xmlns:a16="http://schemas.microsoft.com/office/drawing/2014/main" id="{25982621-DC35-061D-45B2-BE2F684D9CF2}"/>
              </a:ext>
            </a:extLst>
          </p:cNvPr>
          <p:cNvSpPr>
            <a:spLocks noChangeArrowheads="1"/>
          </p:cNvSpPr>
          <p:nvPr/>
        </p:nvSpPr>
        <p:spPr bwMode="auto">
          <a:xfrm>
            <a:off x="2422525" y="5157789"/>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48" name="Oval 5">
            <a:extLst>
              <a:ext uri="{FF2B5EF4-FFF2-40B4-BE49-F238E27FC236}">
                <a16:creationId xmlns:a16="http://schemas.microsoft.com/office/drawing/2014/main" id="{8CB8DFBB-D9FE-E923-1200-73089EFCC5C1}"/>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0249" name="Oval 6">
            <a:extLst>
              <a:ext uri="{FF2B5EF4-FFF2-40B4-BE49-F238E27FC236}">
                <a16:creationId xmlns:a16="http://schemas.microsoft.com/office/drawing/2014/main" id="{7884CF9B-7A8A-BCED-CA24-E4E0653E7363}"/>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0250" name="Oval 7">
            <a:extLst>
              <a:ext uri="{FF2B5EF4-FFF2-40B4-BE49-F238E27FC236}">
                <a16:creationId xmlns:a16="http://schemas.microsoft.com/office/drawing/2014/main" id="{0DEEA6E0-A189-3996-4235-9C150F629B9B}"/>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0251" name="Oval 8">
            <a:extLst>
              <a:ext uri="{FF2B5EF4-FFF2-40B4-BE49-F238E27FC236}">
                <a16:creationId xmlns:a16="http://schemas.microsoft.com/office/drawing/2014/main" id="{9F2DC0A4-C33B-38B7-FFA2-AE2A7CD817C9}"/>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0252" name="Oval 9">
            <a:extLst>
              <a:ext uri="{FF2B5EF4-FFF2-40B4-BE49-F238E27FC236}">
                <a16:creationId xmlns:a16="http://schemas.microsoft.com/office/drawing/2014/main" id="{0CBC5F9D-3134-C7D8-1FF6-581E21FB1D29}"/>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0253" name="AutoShape 10">
            <a:extLst>
              <a:ext uri="{FF2B5EF4-FFF2-40B4-BE49-F238E27FC236}">
                <a16:creationId xmlns:a16="http://schemas.microsoft.com/office/drawing/2014/main" id="{84CEDCCF-F606-8888-0D19-CCC236B2A810}"/>
              </a:ext>
            </a:extLst>
          </p:cNvPr>
          <p:cNvCxnSpPr>
            <a:cxnSpLocks noChangeShapeType="1"/>
            <a:stCxn id="10252" idx="5"/>
            <a:endCxn id="10251"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4" name="AutoShape 11">
            <a:extLst>
              <a:ext uri="{FF2B5EF4-FFF2-40B4-BE49-F238E27FC236}">
                <a16:creationId xmlns:a16="http://schemas.microsoft.com/office/drawing/2014/main" id="{F3F4BB47-9855-C19E-35D6-C68E4270D2A0}"/>
              </a:ext>
            </a:extLst>
          </p:cNvPr>
          <p:cNvCxnSpPr>
            <a:cxnSpLocks noChangeShapeType="1"/>
            <a:stCxn id="10250" idx="0"/>
            <a:endCxn id="10252"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5" name="Oval 12">
            <a:extLst>
              <a:ext uri="{FF2B5EF4-FFF2-40B4-BE49-F238E27FC236}">
                <a16:creationId xmlns:a16="http://schemas.microsoft.com/office/drawing/2014/main" id="{F7B73655-044B-84CB-51B9-F08692259732}"/>
              </a:ext>
            </a:extLst>
          </p:cNvPr>
          <p:cNvSpPr>
            <a:spLocks noChangeArrowheads="1"/>
          </p:cNvSpPr>
          <p:nvPr/>
        </p:nvSpPr>
        <p:spPr bwMode="auto">
          <a:xfrm>
            <a:off x="5375275"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cxnSp>
        <p:nvCxnSpPr>
          <p:cNvPr id="10256" name="AutoShape 13">
            <a:extLst>
              <a:ext uri="{FF2B5EF4-FFF2-40B4-BE49-F238E27FC236}">
                <a16:creationId xmlns:a16="http://schemas.microsoft.com/office/drawing/2014/main" id="{6C2E04B4-475F-22C3-8824-69674EE3DFC6}"/>
              </a:ext>
            </a:extLst>
          </p:cNvPr>
          <p:cNvCxnSpPr>
            <a:cxnSpLocks noChangeShapeType="1"/>
            <a:stCxn id="10255" idx="0"/>
            <a:endCxn id="10252" idx="4"/>
          </p:cNvCxnSpPr>
          <p:nvPr/>
        </p:nvCxnSpPr>
        <p:spPr bwMode="auto">
          <a:xfrm flipV="1">
            <a:off x="6022975" y="1946275"/>
            <a:ext cx="0" cy="762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Oval 14">
            <a:extLst>
              <a:ext uri="{FF2B5EF4-FFF2-40B4-BE49-F238E27FC236}">
                <a16:creationId xmlns:a16="http://schemas.microsoft.com/office/drawing/2014/main" id="{59F23EBE-ED24-A8A8-A566-F6C385FF383B}"/>
              </a:ext>
            </a:extLst>
          </p:cNvPr>
          <p:cNvSpPr>
            <a:spLocks noChangeArrowheads="1"/>
          </p:cNvSpPr>
          <p:nvPr/>
        </p:nvSpPr>
        <p:spPr bwMode="auto">
          <a:xfrm>
            <a:off x="46561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cxnSp>
        <p:nvCxnSpPr>
          <p:cNvPr id="10258" name="AutoShape 15">
            <a:extLst>
              <a:ext uri="{FF2B5EF4-FFF2-40B4-BE49-F238E27FC236}">
                <a16:creationId xmlns:a16="http://schemas.microsoft.com/office/drawing/2014/main" id="{6883B5C6-503F-F0E0-A54A-177A6F11A498}"/>
              </a:ext>
            </a:extLst>
          </p:cNvPr>
          <p:cNvCxnSpPr>
            <a:cxnSpLocks noChangeShapeType="1"/>
            <a:stCxn id="10248" idx="0"/>
            <a:endCxn id="10250"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9" name="AutoShape 16">
            <a:extLst>
              <a:ext uri="{FF2B5EF4-FFF2-40B4-BE49-F238E27FC236}">
                <a16:creationId xmlns:a16="http://schemas.microsoft.com/office/drawing/2014/main" id="{A30060D0-75CF-485C-CFE1-7210AC73E0E3}"/>
              </a:ext>
            </a:extLst>
          </p:cNvPr>
          <p:cNvCxnSpPr>
            <a:cxnSpLocks noChangeShapeType="1"/>
            <a:stCxn id="10257" idx="0"/>
            <a:endCxn id="10250" idx="5"/>
          </p:cNvCxnSpPr>
          <p:nvPr/>
        </p:nvCxnSpPr>
        <p:spPr bwMode="auto">
          <a:xfrm flipH="1" flipV="1">
            <a:off x="4681538" y="3163889"/>
            <a:ext cx="62230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17">
            <a:extLst>
              <a:ext uri="{FF2B5EF4-FFF2-40B4-BE49-F238E27FC236}">
                <a16:creationId xmlns:a16="http://schemas.microsoft.com/office/drawing/2014/main" id="{AB27B37A-00FF-4AA7-4732-31DB55CF840F}"/>
              </a:ext>
            </a:extLst>
          </p:cNvPr>
          <p:cNvCxnSpPr>
            <a:cxnSpLocks noChangeShapeType="1"/>
            <a:stCxn id="10246" idx="0"/>
            <a:endCxn id="10248" idx="4"/>
          </p:cNvCxnSpPr>
          <p:nvPr/>
        </p:nvCxnSpPr>
        <p:spPr bwMode="auto">
          <a:xfrm flipV="1">
            <a:off x="2998788" y="4562475"/>
            <a:ext cx="0" cy="5953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1" name="Oval 18">
            <a:extLst>
              <a:ext uri="{FF2B5EF4-FFF2-40B4-BE49-F238E27FC236}">
                <a16:creationId xmlns:a16="http://schemas.microsoft.com/office/drawing/2014/main" id="{461CCE9D-AF57-C7B5-6889-72EAD13C6933}"/>
              </a:ext>
            </a:extLst>
          </p:cNvPr>
          <p:cNvSpPr>
            <a:spLocks noChangeArrowheads="1"/>
          </p:cNvSpPr>
          <p:nvPr/>
        </p:nvSpPr>
        <p:spPr bwMode="auto">
          <a:xfrm>
            <a:off x="3826520" y="5143502"/>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cxnSp>
        <p:nvCxnSpPr>
          <p:cNvPr id="10262" name="AutoShape 19">
            <a:extLst>
              <a:ext uri="{FF2B5EF4-FFF2-40B4-BE49-F238E27FC236}">
                <a16:creationId xmlns:a16="http://schemas.microsoft.com/office/drawing/2014/main" id="{B71C5895-45EE-48AB-8529-C7E7F2C55151}"/>
              </a:ext>
            </a:extLst>
          </p:cNvPr>
          <p:cNvCxnSpPr>
            <a:cxnSpLocks noChangeShapeType="1"/>
            <a:stCxn id="10261" idx="0"/>
            <a:endCxn id="10248" idx="5"/>
          </p:cNvCxnSpPr>
          <p:nvPr/>
        </p:nvCxnSpPr>
        <p:spPr bwMode="auto">
          <a:xfrm flipH="1" flipV="1">
            <a:off x="3456781" y="4484360"/>
            <a:ext cx="1017439" cy="6591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21">
            <a:extLst>
              <a:ext uri="{FF2B5EF4-FFF2-40B4-BE49-F238E27FC236}">
                <a16:creationId xmlns:a16="http://schemas.microsoft.com/office/drawing/2014/main" id="{FB0FA514-1ECB-99CE-0CA5-E007E0A73610}"/>
              </a:ext>
            </a:extLst>
          </p:cNvPr>
          <p:cNvCxnSpPr>
            <a:cxnSpLocks noChangeShapeType="1"/>
            <a:stCxn id="10251" idx="5"/>
            <a:endCxn id="10249"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5" name="AutoShape 22">
            <a:extLst>
              <a:ext uri="{FF2B5EF4-FFF2-40B4-BE49-F238E27FC236}">
                <a16:creationId xmlns:a16="http://schemas.microsoft.com/office/drawing/2014/main" id="{3051D616-CB59-6258-0951-2A1A036F3B48}"/>
              </a:ext>
            </a:extLst>
          </p:cNvPr>
          <p:cNvCxnSpPr>
            <a:cxnSpLocks noChangeShapeType="1"/>
            <a:stCxn id="10249" idx="5"/>
            <a:endCxn id="18" idx="0"/>
          </p:cNvCxnSpPr>
          <p:nvPr/>
        </p:nvCxnSpPr>
        <p:spPr bwMode="auto">
          <a:xfrm>
            <a:off x="9662470" y="4484360"/>
            <a:ext cx="895993" cy="6543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6" name="Oval 23">
            <a:extLst>
              <a:ext uri="{FF2B5EF4-FFF2-40B4-BE49-F238E27FC236}">
                <a16:creationId xmlns:a16="http://schemas.microsoft.com/office/drawing/2014/main" id="{3336C6C2-FEA0-17BA-3CBA-37E3CAD70977}"/>
              </a:ext>
            </a:extLst>
          </p:cNvPr>
          <p:cNvSpPr>
            <a:spLocks noChangeArrowheads="1"/>
          </p:cNvSpPr>
          <p:nvPr/>
        </p:nvSpPr>
        <p:spPr bwMode="auto">
          <a:xfrm>
            <a:off x="63833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cxnSp>
        <p:nvCxnSpPr>
          <p:cNvPr id="10267" name="AutoShape 24">
            <a:extLst>
              <a:ext uri="{FF2B5EF4-FFF2-40B4-BE49-F238E27FC236}">
                <a16:creationId xmlns:a16="http://schemas.microsoft.com/office/drawing/2014/main" id="{263E4882-737F-B62B-A85F-683227E2A9A5}"/>
              </a:ext>
            </a:extLst>
          </p:cNvPr>
          <p:cNvCxnSpPr>
            <a:cxnSpLocks noChangeShapeType="1"/>
            <a:stCxn id="10251" idx="3"/>
            <a:endCxn id="10266" idx="0"/>
          </p:cNvCxnSpPr>
          <p:nvPr/>
        </p:nvCxnSpPr>
        <p:spPr bwMode="auto">
          <a:xfrm flipH="1">
            <a:off x="7031039" y="3163889"/>
            <a:ext cx="5492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8" name="AutoShape 25">
            <a:extLst>
              <a:ext uri="{FF2B5EF4-FFF2-40B4-BE49-F238E27FC236}">
                <a16:creationId xmlns:a16="http://schemas.microsoft.com/office/drawing/2014/main" id="{0F0324E2-B34D-41D3-B34A-4C9219D8921E}"/>
              </a:ext>
            </a:extLst>
          </p:cNvPr>
          <p:cNvCxnSpPr>
            <a:cxnSpLocks noChangeShapeType="1"/>
            <a:stCxn id="10249" idx="3"/>
            <a:endCxn id="19" idx="0"/>
          </p:cNvCxnSpPr>
          <p:nvPr/>
        </p:nvCxnSpPr>
        <p:spPr bwMode="auto">
          <a:xfrm flipH="1">
            <a:off x="7606656" y="4484360"/>
            <a:ext cx="856950" cy="6686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9" name="Rectangle 27">
            <a:extLst>
              <a:ext uri="{FF2B5EF4-FFF2-40B4-BE49-F238E27FC236}">
                <a16:creationId xmlns:a16="http://schemas.microsoft.com/office/drawing/2014/main" id="{04BC2526-35FE-283F-D2F9-76CCF440ED3E}"/>
              </a:ext>
            </a:extLst>
          </p:cNvPr>
          <p:cNvSpPr>
            <a:spLocks noChangeArrowheads="1"/>
          </p:cNvSpPr>
          <p:nvPr/>
        </p:nvSpPr>
        <p:spPr bwMode="auto">
          <a:xfrm>
            <a:off x="7437433" y="1416020"/>
            <a:ext cx="3251211"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err="1">
                <a:latin typeface="Courier New" panose="02070309020205020404" pitchFamily="49" charset="0"/>
              </a:rPr>
              <a:t>startup.net</a:t>
            </a:r>
            <a:endParaRPr lang="en-US" altLang="it-IT" sz="2000" b="1">
              <a:latin typeface="Courier New" panose="02070309020205020404" pitchFamily="49" charset="0"/>
            </a:endParaRPr>
          </a:p>
        </p:txBody>
      </p:sp>
      <p:cxnSp>
        <p:nvCxnSpPr>
          <p:cNvPr id="10270" name="AutoShape 28">
            <a:extLst>
              <a:ext uri="{FF2B5EF4-FFF2-40B4-BE49-F238E27FC236}">
                <a16:creationId xmlns:a16="http://schemas.microsoft.com/office/drawing/2014/main" id="{329B6569-1731-AC34-C0B0-C20C0F0CD55A}"/>
              </a:ext>
            </a:extLst>
          </p:cNvPr>
          <p:cNvCxnSpPr>
            <a:cxnSpLocks noChangeShapeType="1"/>
            <a:stCxn id="10269" idx="2"/>
            <a:endCxn id="10249" idx="0"/>
          </p:cNvCxnSpPr>
          <p:nvPr/>
        </p:nvCxnSpPr>
        <p:spPr bwMode="auto">
          <a:xfrm flipH="1">
            <a:off x="9063038" y="1816130"/>
            <a:ext cx="1" cy="2212945"/>
          </a:xfrm>
          <a:prstGeom prst="straightConnector1">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1" name="Rectangle 29">
            <a:extLst>
              <a:ext uri="{FF2B5EF4-FFF2-40B4-BE49-F238E27FC236}">
                <a16:creationId xmlns:a16="http://schemas.microsoft.com/office/drawing/2014/main" id="{7415510C-BF68-038A-658C-EFE434913AE9}"/>
              </a:ext>
            </a:extLst>
          </p:cNvPr>
          <p:cNvSpPr>
            <a:spLocks noChangeArrowheads="1"/>
          </p:cNvSpPr>
          <p:nvPr/>
        </p:nvSpPr>
        <p:spPr bwMode="auto">
          <a:xfrm>
            <a:off x="3363313" y="5862607"/>
            <a:ext cx="3866764"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a:latin typeface="Courier New" panose="02070309020205020404" pitchFamily="49" charset="0"/>
              </a:rPr>
              <a:t>pc1.uniroma3.it</a:t>
            </a:r>
          </a:p>
        </p:txBody>
      </p:sp>
      <p:cxnSp>
        <p:nvCxnSpPr>
          <p:cNvPr id="10272" name="AutoShape 30">
            <a:extLst>
              <a:ext uri="{FF2B5EF4-FFF2-40B4-BE49-F238E27FC236}">
                <a16:creationId xmlns:a16="http://schemas.microsoft.com/office/drawing/2014/main" id="{0C60FF96-6D00-A4F1-A57F-2DEFB407EBF0}"/>
              </a:ext>
            </a:extLst>
          </p:cNvPr>
          <p:cNvCxnSpPr>
            <a:cxnSpLocks noChangeShapeType="1"/>
            <a:stCxn id="10271" idx="1"/>
            <a:endCxn id="10246" idx="4"/>
          </p:cNvCxnSpPr>
          <p:nvPr/>
        </p:nvCxnSpPr>
        <p:spPr bwMode="auto">
          <a:xfrm rot="10800000">
            <a:off x="2998789" y="5662614"/>
            <a:ext cx="364525" cy="400048"/>
          </a:xfrm>
          <a:prstGeom prst="curvedConnector2">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Oval 18">
            <a:extLst>
              <a:ext uri="{FF2B5EF4-FFF2-40B4-BE49-F238E27FC236}">
                <a16:creationId xmlns:a16="http://schemas.microsoft.com/office/drawing/2014/main" id="{E05D50D7-AF1D-B988-5869-15C4C84589E2}"/>
              </a:ext>
            </a:extLst>
          </p:cNvPr>
          <p:cNvSpPr>
            <a:spLocks noChangeArrowheads="1"/>
          </p:cNvSpPr>
          <p:nvPr/>
        </p:nvSpPr>
        <p:spPr bwMode="auto">
          <a:xfrm>
            <a:off x="874713" y="5157788"/>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cxnSp>
        <p:nvCxnSpPr>
          <p:cNvPr id="5" name="AutoShape 17">
            <a:extLst>
              <a:ext uri="{FF2B5EF4-FFF2-40B4-BE49-F238E27FC236}">
                <a16:creationId xmlns:a16="http://schemas.microsoft.com/office/drawing/2014/main" id="{DB501D8E-1636-5AAD-2B1A-6C82C8C863AB}"/>
              </a:ext>
            </a:extLst>
          </p:cNvPr>
          <p:cNvCxnSpPr>
            <a:cxnSpLocks noChangeShapeType="1"/>
            <a:stCxn id="4" idx="0"/>
            <a:endCxn id="10248" idx="3"/>
          </p:cNvCxnSpPr>
          <p:nvPr/>
        </p:nvCxnSpPr>
        <p:spPr bwMode="auto">
          <a:xfrm flipV="1">
            <a:off x="1522413" y="4484360"/>
            <a:ext cx="1018382" cy="6734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3">
            <a:extLst>
              <a:ext uri="{FF2B5EF4-FFF2-40B4-BE49-F238E27FC236}">
                <a16:creationId xmlns:a16="http://schemas.microsoft.com/office/drawing/2014/main" id="{336D814B-890B-2B36-A0A3-9F8B5A852256}"/>
              </a:ext>
            </a:extLst>
          </p:cNvPr>
          <p:cNvSpPr>
            <a:spLocks noChangeArrowheads="1"/>
          </p:cNvSpPr>
          <p:nvPr/>
        </p:nvSpPr>
        <p:spPr bwMode="auto">
          <a:xfrm>
            <a:off x="8506768" y="5153020"/>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8" name="Oval 18">
            <a:extLst>
              <a:ext uri="{FF2B5EF4-FFF2-40B4-BE49-F238E27FC236}">
                <a16:creationId xmlns:a16="http://schemas.microsoft.com/office/drawing/2014/main" id="{9B04BF20-F370-0F95-FC50-5E7FBD9B84D6}"/>
              </a:ext>
            </a:extLst>
          </p:cNvPr>
          <p:cNvSpPr>
            <a:spLocks noChangeArrowheads="1"/>
          </p:cNvSpPr>
          <p:nvPr/>
        </p:nvSpPr>
        <p:spPr bwMode="auto">
          <a:xfrm>
            <a:off x="9910763" y="5138733"/>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19" name="Oval 18">
            <a:extLst>
              <a:ext uri="{FF2B5EF4-FFF2-40B4-BE49-F238E27FC236}">
                <a16:creationId xmlns:a16="http://schemas.microsoft.com/office/drawing/2014/main" id="{BA9B0BDC-051C-AAB7-9B7D-E43B599D5991}"/>
              </a:ext>
            </a:extLst>
          </p:cNvPr>
          <p:cNvSpPr>
            <a:spLocks noChangeArrowheads="1"/>
          </p:cNvSpPr>
          <p:nvPr/>
        </p:nvSpPr>
        <p:spPr bwMode="auto">
          <a:xfrm>
            <a:off x="6958956" y="5153019"/>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cxnSp>
        <p:nvCxnSpPr>
          <p:cNvPr id="22" name="AutoShape 22">
            <a:extLst>
              <a:ext uri="{FF2B5EF4-FFF2-40B4-BE49-F238E27FC236}">
                <a16:creationId xmlns:a16="http://schemas.microsoft.com/office/drawing/2014/main" id="{A97F462D-D847-C5B2-DDF6-F9706ADBCEA5}"/>
              </a:ext>
            </a:extLst>
          </p:cNvPr>
          <p:cNvCxnSpPr>
            <a:cxnSpLocks noChangeShapeType="1"/>
            <a:stCxn id="10249" idx="4"/>
            <a:endCxn id="17" idx="0"/>
          </p:cNvCxnSpPr>
          <p:nvPr/>
        </p:nvCxnSpPr>
        <p:spPr bwMode="auto">
          <a:xfrm>
            <a:off x="9063038" y="4562475"/>
            <a:ext cx="19993" cy="5905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a:extLst>
              <a:ext uri="{FF2B5EF4-FFF2-40B4-BE49-F238E27FC236}">
                <a16:creationId xmlns:a16="http://schemas.microsoft.com/office/drawing/2014/main" id="{3431C5F4-4113-EBBD-9088-9F55884104C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59395" name="Rectangle 5">
            <a:extLst>
              <a:ext uri="{FF2B5EF4-FFF2-40B4-BE49-F238E27FC236}">
                <a16:creationId xmlns:a16="http://schemas.microsoft.com/office/drawing/2014/main" id="{F39902E6-37E3-9B6D-91FE-0655F08BFDBD}"/>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9396" name="Rectangle 2">
            <a:extLst>
              <a:ext uri="{FF2B5EF4-FFF2-40B4-BE49-F238E27FC236}">
                <a16:creationId xmlns:a16="http://schemas.microsoft.com/office/drawing/2014/main" id="{65C3D93A-28F4-8C6D-8513-7E69113009E6}"/>
              </a:ext>
            </a:extLst>
          </p:cNvPr>
          <p:cNvSpPr>
            <a:spLocks noGrp="1" noChangeArrowheads="1"/>
          </p:cNvSpPr>
          <p:nvPr>
            <p:ph type="title"/>
          </p:nvPr>
        </p:nvSpPr>
        <p:spPr>
          <a:xfrm>
            <a:off x="1638300" y="44450"/>
            <a:ext cx="8915400" cy="850900"/>
          </a:xfrm>
        </p:spPr>
        <p:txBody>
          <a:bodyPr/>
          <a:lstStyle/>
          <a:p>
            <a:pPr eaLnBrk="1" hangingPunct="1"/>
            <a:r>
              <a:rPr lang="it-IT" altLang="it-IT" dirty="0"/>
              <a:t>step 4 – </a:t>
            </a:r>
            <a:r>
              <a:rPr lang="it-IT" altLang="it-IT" dirty="0" err="1"/>
              <a:t>repeating</a:t>
            </a:r>
            <a:r>
              <a:rPr lang="it-IT" altLang="it-IT" dirty="0"/>
              <a:t> the </a:t>
            </a:r>
            <a:r>
              <a:rPr lang="it-IT" altLang="it-IT" dirty="0" err="1"/>
              <a:t>experiment</a:t>
            </a:r>
            <a:endParaRPr lang="it-IT" altLang="it-IT" dirty="0"/>
          </a:p>
        </p:txBody>
      </p:sp>
      <p:sp>
        <p:nvSpPr>
          <p:cNvPr id="59397" name="Text Box 3">
            <a:extLst>
              <a:ext uri="{FF2B5EF4-FFF2-40B4-BE49-F238E27FC236}">
                <a16:creationId xmlns:a16="http://schemas.microsoft.com/office/drawing/2014/main" id="{35CB45AA-6CA0-449C-6BB6-BECBE06556C3}"/>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9398" name="Line 4">
            <a:extLst>
              <a:ext uri="{FF2B5EF4-FFF2-40B4-BE49-F238E27FC236}">
                <a16:creationId xmlns:a16="http://schemas.microsoft.com/office/drawing/2014/main" id="{55B20003-3894-8810-AA26-4CCFCF23539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9" name="Line 5">
            <a:extLst>
              <a:ext uri="{FF2B5EF4-FFF2-40B4-BE49-F238E27FC236}">
                <a16:creationId xmlns:a16="http://schemas.microsoft.com/office/drawing/2014/main" id="{5F05545E-A567-2267-E9BE-CD56CA055E7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0" name="Rectangle 6">
            <a:extLst>
              <a:ext uri="{FF2B5EF4-FFF2-40B4-BE49-F238E27FC236}">
                <a16:creationId xmlns:a16="http://schemas.microsoft.com/office/drawing/2014/main" id="{6AF9B386-64CA-ED77-E7D3-B21A36291163}"/>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9401" name="Rectangle 7">
            <a:extLst>
              <a:ext uri="{FF2B5EF4-FFF2-40B4-BE49-F238E27FC236}">
                <a16:creationId xmlns:a16="http://schemas.microsoft.com/office/drawing/2014/main" id="{74A83239-C57E-562F-2E29-75C2902E33C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9402" name="Text Box 8">
            <a:extLst>
              <a:ext uri="{FF2B5EF4-FFF2-40B4-BE49-F238E27FC236}">
                <a16:creationId xmlns:a16="http://schemas.microsoft.com/office/drawing/2014/main" id="{CC262BAF-9F3B-B191-821A-FA422C27C58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9403" name="Rectangle 9">
            <a:extLst>
              <a:ext uri="{FF2B5EF4-FFF2-40B4-BE49-F238E27FC236}">
                <a16:creationId xmlns:a16="http://schemas.microsoft.com/office/drawing/2014/main" id="{5AA4B188-B21C-5F52-CC2C-A35087DA30D7}"/>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9404" name="Rectangle 10">
            <a:extLst>
              <a:ext uri="{FF2B5EF4-FFF2-40B4-BE49-F238E27FC236}">
                <a16:creationId xmlns:a16="http://schemas.microsoft.com/office/drawing/2014/main" id="{B58F3912-AC58-C7C9-0250-31B0A815F842}"/>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9405" name="Rectangle 11">
            <a:extLst>
              <a:ext uri="{FF2B5EF4-FFF2-40B4-BE49-F238E27FC236}">
                <a16:creationId xmlns:a16="http://schemas.microsoft.com/office/drawing/2014/main" id="{DE4ADCB7-B8FC-9B76-36CD-90EF38F1A1C1}"/>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9406" name="Rectangle 12">
            <a:extLst>
              <a:ext uri="{FF2B5EF4-FFF2-40B4-BE49-F238E27FC236}">
                <a16:creationId xmlns:a16="http://schemas.microsoft.com/office/drawing/2014/main" id="{AB3981CE-4132-08A9-EA59-F6A91124DAC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9407" name="Rectangle 13">
            <a:extLst>
              <a:ext uri="{FF2B5EF4-FFF2-40B4-BE49-F238E27FC236}">
                <a16:creationId xmlns:a16="http://schemas.microsoft.com/office/drawing/2014/main" id="{E724ACC5-4C0E-2118-B71E-B463965A6BC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9408" name="Line 14">
            <a:extLst>
              <a:ext uri="{FF2B5EF4-FFF2-40B4-BE49-F238E27FC236}">
                <a16:creationId xmlns:a16="http://schemas.microsoft.com/office/drawing/2014/main" id="{04CBA798-A64B-6B6F-6473-BA42BB038EA2}"/>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Line 15">
            <a:extLst>
              <a:ext uri="{FF2B5EF4-FFF2-40B4-BE49-F238E27FC236}">
                <a16:creationId xmlns:a16="http://schemas.microsoft.com/office/drawing/2014/main" id="{178CF4C0-5DB0-765B-4999-E4E16017044B}"/>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0" name="Line 16">
            <a:extLst>
              <a:ext uri="{FF2B5EF4-FFF2-40B4-BE49-F238E27FC236}">
                <a16:creationId xmlns:a16="http://schemas.microsoft.com/office/drawing/2014/main" id="{D6BE8E09-D2DB-19C2-53AE-1976E6DCD859}"/>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1" name="Line 17">
            <a:extLst>
              <a:ext uri="{FF2B5EF4-FFF2-40B4-BE49-F238E27FC236}">
                <a16:creationId xmlns:a16="http://schemas.microsoft.com/office/drawing/2014/main" id="{C143B29B-AB37-D749-200C-C0DC6259AF9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2" name="Line 18">
            <a:extLst>
              <a:ext uri="{FF2B5EF4-FFF2-40B4-BE49-F238E27FC236}">
                <a16:creationId xmlns:a16="http://schemas.microsoft.com/office/drawing/2014/main" id="{DA1C9D41-14E1-0771-4696-E46D0C018A9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3" name="Line 19">
            <a:extLst>
              <a:ext uri="{FF2B5EF4-FFF2-40B4-BE49-F238E27FC236}">
                <a16:creationId xmlns:a16="http://schemas.microsoft.com/office/drawing/2014/main" id="{CEE88E78-53E9-A914-4A51-9785EEE4EF5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4" name="Text Box 20">
            <a:extLst>
              <a:ext uri="{FF2B5EF4-FFF2-40B4-BE49-F238E27FC236}">
                <a16:creationId xmlns:a16="http://schemas.microsoft.com/office/drawing/2014/main" id="{86E2ADD7-8F53-255B-484C-1D475024CA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9415" name="Text Box 21">
            <a:extLst>
              <a:ext uri="{FF2B5EF4-FFF2-40B4-BE49-F238E27FC236}">
                <a16:creationId xmlns:a16="http://schemas.microsoft.com/office/drawing/2014/main" id="{B24B6CB4-31F2-4A0C-F5DA-BF522D6B48F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9416" name="Text Box 22">
            <a:extLst>
              <a:ext uri="{FF2B5EF4-FFF2-40B4-BE49-F238E27FC236}">
                <a16:creationId xmlns:a16="http://schemas.microsoft.com/office/drawing/2014/main" id="{C6368938-6705-B30A-73C0-15A989F0D925}"/>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9417" name="Text Box 23">
            <a:extLst>
              <a:ext uri="{FF2B5EF4-FFF2-40B4-BE49-F238E27FC236}">
                <a16:creationId xmlns:a16="http://schemas.microsoft.com/office/drawing/2014/main" id="{A7FA4DA1-14A8-DD54-B038-5552FCB9FB4D}"/>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9418" name="Text Box 24">
            <a:extLst>
              <a:ext uri="{FF2B5EF4-FFF2-40B4-BE49-F238E27FC236}">
                <a16:creationId xmlns:a16="http://schemas.microsoft.com/office/drawing/2014/main" id="{162C6A04-8884-0010-BDBD-957509453073}"/>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9419" name="Text Box 25">
            <a:extLst>
              <a:ext uri="{FF2B5EF4-FFF2-40B4-BE49-F238E27FC236}">
                <a16:creationId xmlns:a16="http://schemas.microsoft.com/office/drawing/2014/main" id="{1A91820C-7D83-6C0D-145D-3F1DAAAA7F1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9420" name="Rectangle 26">
            <a:extLst>
              <a:ext uri="{FF2B5EF4-FFF2-40B4-BE49-F238E27FC236}">
                <a16:creationId xmlns:a16="http://schemas.microsoft.com/office/drawing/2014/main" id="{3CB2246B-37ED-016F-4CB7-74562CCCA801}"/>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9421" name="Text Box 27">
            <a:extLst>
              <a:ext uri="{FF2B5EF4-FFF2-40B4-BE49-F238E27FC236}">
                <a16:creationId xmlns:a16="http://schemas.microsoft.com/office/drawing/2014/main" id="{FC6E64A9-C62B-3436-F467-69D6BDF0C103}"/>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9422" name="Freeform 28">
            <a:extLst>
              <a:ext uri="{FF2B5EF4-FFF2-40B4-BE49-F238E27FC236}">
                <a16:creationId xmlns:a16="http://schemas.microsoft.com/office/drawing/2014/main" id="{6AC7E915-3DE8-ADF1-914B-C2111EAF7529}"/>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3" name="Freeform 29">
            <a:extLst>
              <a:ext uri="{FF2B5EF4-FFF2-40B4-BE49-F238E27FC236}">
                <a16:creationId xmlns:a16="http://schemas.microsoft.com/office/drawing/2014/main" id="{48A6FF2D-2BF0-ECE6-491F-A14AFB95FEE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4" name="Freeform 30">
            <a:extLst>
              <a:ext uri="{FF2B5EF4-FFF2-40B4-BE49-F238E27FC236}">
                <a16:creationId xmlns:a16="http://schemas.microsoft.com/office/drawing/2014/main" id="{70E9D171-5959-623D-B53B-548F624B8AFE}"/>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5" name="Freeform 31">
            <a:extLst>
              <a:ext uri="{FF2B5EF4-FFF2-40B4-BE49-F238E27FC236}">
                <a16:creationId xmlns:a16="http://schemas.microsoft.com/office/drawing/2014/main" id="{8CC1705B-D41D-3619-A155-4192A5AC35CD}"/>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6" name="Freeform 32">
            <a:extLst>
              <a:ext uri="{FF2B5EF4-FFF2-40B4-BE49-F238E27FC236}">
                <a16:creationId xmlns:a16="http://schemas.microsoft.com/office/drawing/2014/main" id="{44493D55-A070-8AB9-8FC1-93BF5D035097}"/>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7" name="Freeform 33">
            <a:extLst>
              <a:ext uri="{FF2B5EF4-FFF2-40B4-BE49-F238E27FC236}">
                <a16:creationId xmlns:a16="http://schemas.microsoft.com/office/drawing/2014/main" id="{F7519B57-7FC4-1DCF-1F45-315A517E0B97}"/>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8" name="Freeform 34">
            <a:extLst>
              <a:ext uri="{FF2B5EF4-FFF2-40B4-BE49-F238E27FC236}">
                <a16:creationId xmlns:a16="http://schemas.microsoft.com/office/drawing/2014/main" id="{5EC245F0-A54A-CA4C-203F-74FF90F9A9F3}"/>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9" name="Freeform 35">
            <a:extLst>
              <a:ext uri="{FF2B5EF4-FFF2-40B4-BE49-F238E27FC236}">
                <a16:creationId xmlns:a16="http://schemas.microsoft.com/office/drawing/2014/main" id="{E19B9F73-A277-1118-2F7F-FC71AF4F7872}"/>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4033084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3">
            <a:extLst>
              <a:ext uri="{FF2B5EF4-FFF2-40B4-BE49-F238E27FC236}">
                <a16:creationId xmlns:a16="http://schemas.microsoft.com/office/drawing/2014/main" id="{3FC62454-4A04-AA01-3722-C34843C11EC2}"/>
              </a:ext>
            </a:extLst>
          </p:cNvPr>
          <p:cNvSpPr>
            <a:spLocks noGrp="1" noChangeArrowheads="1"/>
          </p:cNvSpPr>
          <p:nvPr>
            <p:ph type="title"/>
          </p:nvPr>
        </p:nvSpPr>
        <p:spPr/>
        <p:txBody>
          <a:bodyPr/>
          <a:lstStyle/>
          <a:p>
            <a:pPr eaLnBrk="1" hangingPunct="1"/>
            <a:r>
              <a:rPr lang="it-IT" altLang="it-IT" sz="4400" dirty="0"/>
              <a:t>step 5 </a:t>
            </a:r>
            <a:r>
              <a:rPr lang="en-US" altLang="it-IT" sz="4400" dirty="0"/>
              <a:t>– </a:t>
            </a:r>
            <a:r>
              <a:rPr lang="it-IT" altLang="it-IT" sz="4400" dirty="0" err="1"/>
              <a:t>cleaning</a:t>
            </a:r>
            <a:r>
              <a:rPr lang="it-IT" altLang="it-IT" sz="4400" dirty="0"/>
              <a:t> the cache</a:t>
            </a:r>
            <a:endParaRPr lang="en-US" altLang="it-IT" sz="4400" dirty="0"/>
          </a:p>
        </p:txBody>
      </p:sp>
      <p:sp>
        <p:nvSpPr>
          <p:cNvPr id="60423" name="Rectangle 64">
            <a:extLst>
              <a:ext uri="{FF2B5EF4-FFF2-40B4-BE49-F238E27FC236}">
                <a16:creationId xmlns:a16="http://schemas.microsoft.com/office/drawing/2014/main" id="{EA2F5156-97EA-593B-19EE-B89745E9D142}"/>
              </a:ext>
            </a:extLst>
          </p:cNvPr>
          <p:cNvSpPr>
            <a:spLocks noGrp="1" noChangeArrowheads="1"/>
          </p:cNvSpPr>
          <p:nvPr>
            <p:ph idx="1"/>
          </p:nvPr>
        </p:nvSpPr>
        <p:spPr>
          <a:xfrm>
            <a:off x="546779" y="3877116"/>
            <a:ext cx="10972800" cy="2816848"/>
          </a:xfrm>
        </p:spPr>
        <p:txBody>
          <a:bodyPr/>
          <a:lstStyle/>
          <a:p>
            <a:pPr eaLnBrk="1" hangingPunct="1">
              <a:lnSpc>
                <a:spcPct val="80000"/>
              </a:lnSpc>
            </a:pPr>
            <a:r>
              <a:rPr lang="en-US" altLang="it-IT" sz="2800" dirty="0" err="1"/>
              <a:t>rndc</a:t>
            </a:r>
            <a:r>
              <a:rPr lang="en-US" altLang="it-IT" sz="2800" dirty="0"/>
              <a:t> controls the operation of a name server</a:t>
            </a:r>
          </a:p>
          <a:p>
            <a:pPr eaLnBrk="1" hangingPunct="1">
              <a:lnSpc>
                <a:spcPct val="80000"/>
              </a:lnSpc>
            </a:pPr>
            <a:r>
              <a:rPr lang="en-US" altLang="it-IT" sz="2800" dirty="0"/>
              <a:t>the flush command cleans up caches</a:t>
            </a:r>
          </a:p>
          <a:p>
            <a:pPr lvl="1">
              <a:lnSpc>
                <a:spcPct val="80000"/>
              </a:lnSpc>
            </a:pPr>
            <a:r>
              <a:rPr lang="en-US" altLang="it-IT" sz="2000" dirty="0"/>
              <a:t>a new client query triggers the complete sequence of iterative queries</a:t>
            </a:r>
            <a:endParaRPr lang="en-US" altLang="it-IT" sz="2400" dirty="0"/>
          </a:p>
          <a:p>
            <a:pPr marL="0" indent="0" eaLnBrk="1" hangingPunct="1">
              <a:lnSpc>
                <a:spcPct val="80000"/>
              </a:lnSpc>
              <a:buNone/>
            </a:pPr>
            <a:endParaRPr lang="en-US" altLang="it-IT" sz="1800" dirty="0"/>
          </a:p>
        </p:txBody>
      </p:sp>
      <p:sp>
        <p:nvSpPr>
          <p:cNvPr id="60418" name="Rectangle 4">
            <a:extLst>
              <a:ext uri="{FF2B5EF4-FFF2-40B4-BE49-F238E27FC236}">
                <a16:creationId xmlns:a16="http://schemas.microsoft.com/office/drawing/2014/main" id="{6DD05486-E4D2-7519-5B7B-AD1EA1D3FCFE}"/>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0419" name="Rectangle 5">
            <a:extLst>
              <a:ext uri="{FF2B5EF4-FFF2-40B4-BE49-F238E27FC236}">
                <a16:creationId xmlns:a16="http://schemas.microsoft.com/office/drawing/2014/main" id="{59DE63C1-02D8-2EF7-B028-059D35D04614}"/>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D0454587-B6AB-2B60-7072-84EC675F9E66}"/>
              </a:ext>
            </a:extLst>
          </p:cNvPr>
          <p:cNvGrpSpPr/>
          <p:nvPr/>
        </p:nvGrpSpPr>
        <p:grpSpPr>
          <a:xfrm>
            <a:off x="2298365" y="2403851"/>
            <a:ext cx="7595270" cy="1000054"/>
            <a:chOff x="3985010" y="2378845"/>
            <a:chExt cx="7595270" cy="1000054"/>
          </a:xfrm>
        </p:grpSpPr>
        <p:sp>
          <p:nvSpPr>
            <p:cNvPr id="3" name="Rectangle 4">
              <a:extLst>
                <a:ext uri="{FF2B5EF4-FFF2-40B4-BE49-F238E27FC236}">
                  <a16:creationId xmlns:a16="http://schemas.microsoft.com/office/drawing/2014/main" id="{891AAF7C-6B2D-53BF-6C51-02DEF8137718}"/>
                </a:ext>
              </a:extLst>
            </p:cNvPr>
            <p:cNvSpPr/>
            <p:nvPr/>
          </p:nvSpPr>
          <p:spPr>
            <a:xfrm>
              <a:off x="3985012" y="2668294"/>
              <a:ext cx="7595268"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rndc</a:t>
              </a:r>
              <a:r>
                <a:rPr lang="en-US" altLang="it-IT" dirty="0">
                  <a:solidFill>
                    <a:schemeClr val="bg1"/>
                  </a:solidFill>
                  <a:latin typeface="Lucida Console" panose="020B0609040504020204" pitchFamily="49" charset="0"/>
                </a:rPr>
                <a:t> flush</a:t>
              </a:r>
            </a:p>
          </p:txBody>
        </p:sp>
        <p:sp>
          <p:nvSpPr>
            <p:cNvPr id="4" name="Rectangle 5">
              <a:extLst>
                <a:ext uri="{FF2B5EF4-FFF2-40B4-BE49-F238E27FC236}">
                  <a16:creationId xmlns:a16="http://schemas.microsoft.com/office/drawing/2014/main" id="{B6603FFA-A3E1-4656-B57A-A421835BB425}"/>
                </a:ext>
              </a:extLst>
            </p:cNvPr>
            <p:cNvSpPr/>
            <p:nvPr/>
          </p:nvSpPr>
          <p:spPr>
            <a:xfrm>
              <a:off x="3985010" y="2378845"/>
              <a:ext cx="7595269"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5" name="Group 14">
              <a:extLst>
                <a:ext uri="{FF2B5EF4-FFF2-40B4-BE49-F238E27FC236}">
                  <a16:creationId xmlns:a16="http://schemas.microsoft.com/office/drawing/2014/main" id="{4540C763-CAF2-FCB8-CC89-99A73DA1B5BE}"/>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0279DC38-B7B5-ABA1-9F18-D0AB2549C5F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5AEE8008-F085-5AE9-D179-D113F037306B}"/>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885CFFB8-753A-85BA-7784-E4B7E11D3B1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ping command towards a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2024</a:t>
            </a:r>
            <a:endParaRPr lang="it-IT"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723C6D3F-0FFF-74A3-3E5C-C54AA5852A4D}"/>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4261394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pic>
        <p:nvPicPr>
          <p:cNvPr id="4" name="Picture 3">
            <a:extLst>
              <a:ext uri="{FF2B5EF4-FFF2-40B4-BE49-F238E27FC236}">
                <a16:creationId xmlns:a16="http://schemas.microsoft.com/office/drawing/2014/main" id="{8EC9D835-366D-1B73-B643-AA114F1E90A0}"/>
              </a:ext>
            </a:extLst>
          </p:cNvPr>
          <p:cNvPicPr>
            <a:picLocks noChangeAspect="1"/>
          </p:cNvPicPr>
          <p:nvPr/>
        </p:nvPicPr>
        <p:blipFill>
          <a:blip r:embed="rId2"/>
          <a:stretch>
            <a:fillRect/>
          </a:stretch>
        </p:blipFill>
        <p:spPr>
          <a:xfrm>
            <a:off x="999771" y="1212765"/>
            <a:ext cx="10192457" cy="5008592"/>
          </a:xfrm>
          <a:prstGeom prst="rect">
            <a:avLst/>
          </a:prstGeom>
        </p:spPr>
      </p:pic>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252652" y="4145506"/>
            <a:ext cx="3554835" cy="1143000"/>
          </a:xfrm>
          <a:prstGeom prst="wedgeRoundRectCallout">
            <a:avLst>
              <a:gd name="adj1" fmla="val -82670"/>
              <a:gd name="adj2" fmla="val -17530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all the iterative queries are performed again because of the cache flush</a:t>
            </a:r>
          </a:p>
        </p:txBody>
      </p:sp>
      <p:sp>
        <p:nvSpPr>
          <p:cNvPr id="6" name="Segnaposto data 3">
            <a:extLst>
              <a:ext uri="{FF2B5EF4-FFF2-40B4-BE49-F238E27FC236}">
                <a16:creationId xmlns:a16="http://schemas.microsoft.com/office/drawing/2014/main" id="{39DFA70E-BB77-7639-7862-371D6D761B75}"/>
              </a:ext>
            </a:extLst>
          </p:cNvPr>
          <p:cNvSpPr>
            <a:spLocks noGrp="1"/>
          </p:cNvSpPr>
          <p:nvPr>
            <p:ph type="dt" sz="half" idx="10"/>
          </p:nvPr>
        </p:nvSpPr>
        <p:spPr>
          <a:xfrm>
            <a:off x="9265138" y="6453191"/>
            <a:ext cx="2782277" cy="333375"/>
          </a:xfrm>
        </p:spPr>
        <p:txBody>
          <a:bodyPr/>
          <a:lstStyle/>
          <a:p>
            <a:pPr>
              <a:defRPr/>
            </a:pPr>
            <a:r>
              <a:rPr lang="en-US" altLang="it-IT"/>
              <a:t>last update: Dec 2024</a:t>
            </a:r>
            <a:endParaRPr lang="it-IT" alt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4FD08-DB38-CE37-070B-0D1CBE23CF9F}"/>
              </a:ext>
            </a:extLst>
          </p:cNvPr>
          <p:cNvPicPr>
            <a:picLocks noChangeAspect="1"/>
          </p:cNvPicPr>
          <p:nvPr/>
        </p:nvPicPr>
        <p:blipFill>
          <a:blip r:embed="rId2"/>
          <a:stretch>
            <a:fillRect/>
          </a:stretch>
        </p:blipFill>
        <p:spPr>
          <a:xfrm>
            <a:off x="999771" y="1212763"/>
            <a:ext cx="10192457" cy="5011292"/>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252652" y="4145506"/>
            <a:ext cx="3554835" cy="1143000"/>
          </a:xfrm>
          <a:prstGeom prst="wedgeRoundRectCallout">
            <a:avLst>
              <a:gd name="adj1" fmla="val 39660"/>
              <a:gd name="adj2" fmla="val -12828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requested domain (</a:t>
            </a:r>
            <a:r>
              <a:rPr lang="en-US" altLang="it-IT" sz="2000" b="1" dirty="0">
                <a:latin typeface="Courier New" panose="02070309020205020404" pitchFamily="49" charset="0"/>
              </a:rPr>
              <a:t>pluto.startup.net</a:t>
            </a:r>
            <a:r>
              <a:rPr lang="en-US" altLang="it-IT" sz="2000" dirty="0"/>
              <a:t>) does not exist</a:t>
            </a:r>
            <a:endParaRPr lang="en-US" altLang="it-IT" sz="1600" dirty="0">
              <a:latin typeface="Arial" panose="020B0604020202020204" pitchFamily="34" charset="0"/>
            </a:endParaRPr>
          </a:p>
        </p:txBody>
      </p:sp>
      <p:sp>
        <p:nvSpPr>
          <p:cNvPr id="6" name="Segnaposto data 3">
            <a:extLst>
              <a:ext uri="{FF2B5EF4-FFF2-40B4-BE49-F238E27FC236}">
                <a16:creationId xmlns:a16="http://schemas.microsoft.com/office/drawing/2014/main" id="{CD711F32-0920-9DC3-865A-3080D4BE89C1}"/>
              </a:ext>
            </a:extLst>
          </p:cNvPr>
          <p:cNvSpPr>
            <a:spLocks noGrp="1"/>
          </p:cNvSpPr>
          <p:nvPr>
            <p:ph type="dt" sz="half" idx="10"/>
          </p:nvPr>
        </p:nvSpPr>
        <p:spPr>
          <a:xfrm>
            <a:off x="9265138" y="6453191"/>
            <a:ext cx="2782277" cy="333375"/>
          </a:xfrm>
        </p:spPr>
        <p:txBody>
          <a:bodyPr/>
          <a:lstStyle/>
          <a:p>
            <a:pPr>
              <a:defRPr/>
            </a:pPr>
            <a:r>
              <a:rPr lang="en-US" altLang="it-IT"/>
              <a:t>last update: Dec 2024</a:t>
            </a:r>
            <a:endParaRPr lang="it-IT" altLang="it-IT" dirty="0"/>
          </a:p>
        </p:txBody>
      </p:sp>
    </p:spTree>
    <p:extLst>
      <p:ext uri="{BB962C8B-B14F-4D97-AF65-F5344CB8AC3E}">
        <p14:creationId xmlns:p14="http://schemas.microsoft.com/office/powerpoint/2010/main" val="11657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8EC66-971A-6A6E-0910-610ED8AA05FB}"/>
              </a:ext>
            </a:extLst>
          </p:cNvPr>
          <p:cNvPicPr>
            <a:picLocks noChangeAspect="1"/>
          </p:cNvPicPr>
          <p:nvPr/>
        </p:nvPicPr>
        <p:blipFill>
          <a:blip r:embed="rId2"/>
          <a:stretch>
            <a:fillRect/>
          </a:stretch>
        </p:blipFill>
        <p:spPr>
          <a:xfrm>
            <a:off x="999772" y="1205781"/>
            <a:ext cx="10192456" cy="5027216"/>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638665" y="1855908"/>
            <a:ext cx="6512315" cy="1260271"/>
          </a:xfrm>
          <a:prstGeom prst="wedgeRoundRectCallout">
            <a:avLst>
              <a:gd name="adj1" fmla="val -72920"/>
              <a:gd name="adj2" fmla="val 12872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since the query has failed, </a:t>
            </a:r>
            <a:r>
              <a:rPr lang="en-US" altLang="it-IT" sz="1800" b="1" dirty="0">
                <a:latin typeface="+mn-lt"/>
              </a:rPr>
              <a:t>pc1</a:t>
            </a:r>
            <a:r>
              <a:rPr lang="en-US" altLang="it-IT" sz="1800" dirty="0">
                <a:latin typeface="+mn-lt"/>
              </a:rPr>
              <a:t> tries once more with the domain search path configured inside its </a:t>
            </a:r>
            <a:r>
              <a:rPr lang="en-US" altLang="it-IT" sz="1800" b="1" dirty="0">
                <a:latin typeface="+mn-lt"/>
              </a:rPr>
              <a:t>/</a:t>
            </a:r>
            <a:r>
              <a:rPr lang="en-US" altLang="it-IT" sz="1800" b="1" dirty="0" err="1">
                <a:latin typeface="+mn-lt"/>
              </a:rPr>
              <a:t>etc</a:t>
            </a:r>
            <a:r>
              <a:rPr lang="en-US" altLang="it-IT" sz="1800" b="1" dirty="0">
                <a:latin typeface="+mn-lt"/>
              </a:rPr>
              <a:t>/</a:t>
            </a:r>
            <a:r>
              <a:rPr lang="en-US" altLang="it-IT" sz="1800" b="1" dirty="0" err="1">
                <a:latin typeface="+mn-lt"/>
              </a:rPr>
              <a:t>resolv.conf</a:t>
            </a:r>
            <a:r>
              <a:rPr lang="en-US" altLang="it-IT" sz="1800" dirty="0">
                <a:latin typeface="+mn-lt"/>
              </a:rPr>
              <a:t>: </a:t>
            </a:r>
          </a:p>
          <a:p>
            <a:pPr eaLnBrk="1" hangingPunct="1">
              <a:spcBef>
                <a:spcPct val="0"/>
              </a:spcBef>
              <a:buClrTx/>
              <a:buSzTx/>
              <a:buFontTx/>
              <a:buNone/>
            </a:pPr>
            <a:r>
              <a:rPr lang="en-US" altLang="it-IT" sz="1800" b="1" dirty="0">
                <a:latin typeface="+mn-lt"/>
              </a:rPr>
              <a:t>nameserver 192.168.0.11</a:t>
            </a:r>
          </a:p>
          <a:p>
            <a:pPr eaLnBrk="1" hangingPunct="1">
              <a:spcBef>
                <a:spcPct val="0"/>
              </a:spcBef>
              <a:buClrTx/>
              <a:buSzTx/>
              <a:buFontTx/>
              <a:buNone/>
            </a:pPr>
            <a:r>
              <a:rPr lang="en-US" altLang="it-IT" sz="1800" b="1" dirty="0">
                <a:solidFill>
                  <a:schemeClr val="tx2"/>
                </a:solidFill>
                <a:latin typeface="+mn-lt"/>
              </a:rPr>
              <a:t>search uniroma3.it</a:t>
            </a:r>
            <a:endParaRPr lang="en-US" altLang="it-IT" sz="1800" dirty="0">
              <a:latin typeface="+mn-lt"/>
            </a:endParaRPr>
          </a:p>
        </p:txBody>
      </p:sp>
      <p:sp>
        <p:nvSpPr>
          <p:cNvPr id="8" name="Segnaposto data 3">
            <a:extLst>
              <a:ext uri="{FF2B5EF4-FFF2-40B4-BE49-F238E27FC236}">
                <a16:creationId xmlns:a16="http://schemas.microsoft.com/office/drawing/2014/main" id="{CE96BCA4-4851-FB40-3D6D-F31A6A97B0A1}"/>
              </a:ext>
            </a:extLst>
          </p:cNvPr>
          <p:cNvSpPr>
            <a:spLocks noGrp="1"/>
          </p:cNvSpPr>
          <p:nvPr>
            <p:ph type="dt" sz="half" idx="10"/>
          </p:nvPr>
        </p:nvSpPr>
        <p:spPr>
          <a:xfrm>
            <a:off x="9265138" y="6453191"/>
            <a:ext cx="2782277" cy="333375"/>
          </a:xfrm>
        </p:spPr>
        <p:txBody>
          <a:bodyPr/>
          <a:lstStyle/>
          <a:p>
            <a:pPr>
              <a:defRPr/>
            </a:pPr>
            <a:r>
              <a:rPr lang="en-US" altLang="it-IT"/>
              <a:t>last update: Dec 2024</a:t>
            </a:r>
            <a:endParaRPr lang="it-IT" altLang="it-IT" dirty="0"/>
          </a:p>
        </p:txBody>
      </p:sp>
    </p:spTree>
    <p:extLst>
      <p:ext uri="{BB962C8B-B14F-4D97-AF65-F5344CB8AC3E}">
        <p14:creationId xmlns:p14="http://schemas.microsoft.com/office/powerpoint/2010/main" val="383989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repeat the ping command towards the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2024</a:t>
            </a:r>
            <a:endParaRPr lang="it-IT"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Segnaposto piè di pagina 4">
            <a:extLst>
              <a:ext uri="{FF2B5EF4-FFF2-40B4-BE49-F238E27FC236}">
                <a16:creationId xmlns:a16="http://schemas.microsoft.com/office/drawing/2014/main" id="{EBAF9382-A6C2-7A81-96DC-4532029D7D7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190136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407DDE-04AF-7131-A6C6-556CBA6FAA3E}"/>
              </a:ext>
            </a:extLst>
          </p:cNvPr>
          <p:cNvPicPr>
            <a:picLocks noChangeAspect="1"/>
          </p:cNvPicPr>
          <p:nvPr/>
        </p:nvPicPr>
        <p:blipFill>
          <a:blip r:embed="rId2"/>
          <a:stretch>
            <a:fillRect/>
          </a:stretch>
        </p:blipFill>
        <p:spPr>
          <a:xfrm>
            <a:off x="999772" y="1201830"/>
            <a:ext cx="10192456" cy="5016599"/>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dirty="0"/>
              <a:t>step 6 </a:t>
            </a:r>
            <a:r>
              <a:rPr lang="en-US" altLang="it-IT" dirty="0"/>
              <a:t>– ping non-existent</a:t>
            </a:r>
            <a:r>
              <a:rPr lang="it-IT" altLang="it-IT" dirty="0"/>
              <a:t> target</a:t>
            </a:r>
            <a:endParaRPr lang="en-US" altLang="it-IT" dirty="0"/>
          </a:p>
        </p:txBody>
      </p:sp>
      <p:sp>
        <p:nvSpPr>
          <p:cNvPr id="6" name="AutoShape 37">
            <a:extLst>
              <a:ext uri="{FF2B5EF4-FFF2-40B4-BE49-F238E27FC236}">
                <a16:creationId xmlns:a16="http://schemas.microsoft.com/office/drawing/2014/main" id="{59B959F6-947E-FD43-9900-D547A279560E}"/>
              </a:ext>
            </a:extLst>
          </p:cNvPr>
          <p:cNvSpPr>
            <a:spLocks noChangeArrowheads="1"/>
          </p:cNvSpPr>
          <p:nvPr/>
        </p:nvSpPr>
        <p:spPr bwMode="auto">
          <a:xfrm>
            <a:off x="4307697" y="1170148"/>
            <a:ext cx="6805482" cy="413729"/>
          </a:xfrm>
          <a:prstGeom prst="wedgeRoundRectCallout">
            <a:avLst>
              <a:gd name="adj1" fmla="val -32199"/>
              <a:gd name="adj2" fmla="val 15734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the name server negative cache has stored the negative answer</a:t>
            </a:r>
          </a:p>
        </p:txBody>
      </p:sp>
      <p:sp>
        <p:nvSpPr>
          <p:cNvPr id="9" name="AutoShape 37">
            <a:extLst>
              <a:ext uri="{FF2B5EF4-FFF2-40B4-BE49-F238E27FC236}">
                <a16:creationId xmlns:a16="http://schemas.microsoft.com/office/drawing/2014/main" id="{81087D02-60BF-61A6-C0A0-0FB1C5ABBEB3}"/>
              </a:ext>
            </a:extLst>
          </p:cNvPr>
          <p:cNvSpPr>
            <a:spLocks noChangeArrowheads="1"/>
          </p:cNvSpPr>
          <p:nvPr/>
        </p:nvSpPr>
        <p:spPr bwMode="auto">
          <a:xfrm>
            <a:off x="2693259" y="3775462"/>
            <a:ext cx="6805482" cy="673167"/>
          </a:xfrm>
          <a:prstGeom prst="wedgeRoundRectCallout">
            <a:avLst>
              <a:gd name="adj1" fmla="val 9922"/>
              <a:gd name="adj2" fmla="val -2277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as before, </a:t>
            </a:r>
            <a:r>
              <a:rPr lang="en-US" altLang="it-IT" sz="1800" b="1" dirty="0"/>
              <a:t>pc1</a:t>
            </a:r>
            <a:r>
              <a:rPr lang="en-US" altLang="it-IT" sz="1800" dirty="0"/>
              <a:t> tries once more with the domain search path configured inside its </a:t>
            </a:r>
            <a:r>
              <a:rPr lang="en-US" altLang="it-IT" sz="1800" b="1" dirty="0"/>
              <a:t>/</a:t>
            </a:r>
            <a:r>
              <a:rPr lang="en-US" altLang="it-IT" sz="1800" b="1" dirty="0" err="1"/>
              <a:t>etc</a:t>
            </a:r>
            <a:r>
              <a:rPr lang="en-US" altLang="it-IT" sz="1800" b="1" dirty="0"/>
              <a:t>/</a:t>
            </a:r>
            <a:r>
              <a:rPr lang="en-US" altLang="it-IT" sz="1800" b="1" dirty="0" err="1"/>
              <a:t>resolv.conf</a:t>
            </a:r>
            <a:endParaRPr lang="en-US" altLang="it-IT" sz="1800" dirty="0">
              <a:latin typeface="+mn-lt"/>
            </a:endParaRPr>
          </a:p>
        </p:txBody>
      </p:sp>
      <p:sp>
        <p:nvSpPr>
          <p:cNvPr id="2" name="Date Placeholder 1">
            <a:extLst>
              <a:ext uri="{FF2B5EF4-FFF2-40B4-BE49-F238E27FC236}">
                <a16:creationId xmlns:a16="http://schemas.microsoft.com/office/drawing/2014/main" id="{E42756FC-2CBE-5342-6963-10F589E961B4}"/>
              </a:ext>
            </a:extLst>
          </p:cNvPr>
          <p:cNvSpPr>
            <a:spLocks noGrp="1"/>
          </p:cNvSpPr>
          <p:nvPr>
            <p:ph type="dt" sz="half" idx="10"/>
          </p:nvPr>
        </p:nvSpPr>
        <p:spPr/>
        <p:txBody>
          <a:bodyPr/>
          <a:lstStyle/>
          <a:p>
            <a:r>
              <a:rPr lang="en-US" altLang="it-IT"/>
              <a:t>last update: Dec 2024</a:t>
            </a:r>
            <a:endParaRPr lang="it-IT" altLang="it-IT" dirty="0"/>
          </a:p>
        </p:txBody>
      </p:sp>
    </p:spTree>
    <p:extLst>
      <p:ext uri="{BB962C8B-B14F-4D97-AF65-F5344CB8AC3E}">
        <p14:creationId xmlns:p14="http://schemas.microsoft.com/office/powerpoint/2010/main" val="220590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3" name="Rectangle 3">
            <a:extLst>
              <a:ext uri="{FF2B5EF4-FFF2-40B4-BE49-F238E27FC236}">
                <a16:creationId xmlns:a16="http://schemas.microsoft.com/office/drawing/2014/main" id="{63032F5E-AE28-D67C-710B-D3771AA72154}"/>
              </a:ext>
            </a:extLst>
          </p:cNvPr>
          <p:cNvSpPr>
            <a:spLocks noGrp="1" noChangeArrowheads="1"/>
          </p:cNvSpPr>
          <p:nvPr>
            <p:ph idx="1"/>
          </p:nvPr>
        </p:nvSpPr>
        <p:spPr/>
        <p:txBody>
          <a:bodyPr/>
          <a:lstStyle/>
          <a:p>
            <a:pPr eaLnBrk="1" hangingPunct="1"/>
            <a:r>
              <a:rPr lang="it-IT" altLang="it-IT" sz="2800" dirty="0" err="1"/>
              <a:t>resource</a:t>
            </a:r>
            <a:r>
              <a:rPr lang="it-IT" altLang="it-IT" sz="2800" dirty="0"/>
              <a:t> </a:t>
            </a:r>
            <a:r>
              <a:rPr lang="it-IT" altLang="it-IT" sz="2800" dirty="0" err="1"/>
              <a:t>records</a:t>
            </a:r>
            <a:r>
              <a:rPr lang="it-IT" altLang="it-IT" sz="2800" dirty="0"/>
              <a:t> can be </a:t>
            </a:r>
            <a:r>
              <a:rPr lang="it-IT" altLang="it-IT" sz="2800" dirty="0" err="1"/>
              <a:t>searched</a:t>
            </a:r>
            <a:r>
              <a:rPr lang="it-IT" altLang="it-IT" sz="2800" dirty="0"/>
              <a:t> by </a:t>
            </a:r>
            <a:r>
              <a:rPr lang="it-IT" altLang="it-IT" sz="2800" dirty="0" err="1"/>
              <a:t>using</a:t>
            </a:r>
            <a:r>
              <a:rPr lang="it-IT" altLang="it-IT" sz="2800" dirty="0"/>
              <a:t> </a:t>
            </a:r>
            <a:r>
              <a:rPr lang="it-IT" altLang="it-IT" sz="2800" b="1" dirty="0" err="1">
                <a:latin typeface="Courier New" panose="02070309020205020404" pitchFamily="49" charset="0"/>
              </a:rPr>
              <a:t>dig</a:t>
            </a:r>
            <a:endParaRPr lang="it-IT" altLang="it-IT" sz="2800" b="1" dirty="0">
              <a:latin typeface="Courier New" panose="02070309020205020404" pitchFamily="49" charset="0"/>
            </a:endParaRPr>
          </a:p>
          <a:p>
            <a:pPr lvl="1" eaLnBrk="1" hangingPunct="1"/>
            <a:r>
              <a:rPr lang="it-IT" altLang="it-IT" sz="2400" dirty="0" err="1"/>
              <a:t>highly</a:t>
            </a:r>
            <a:r>
              <a:rPr lang="it-IT" altLang="it-IT" sz="2400" dirty="0"/>
              <a:t> </a:t>
            </a:r>
            <a:r>
              <a:rPr lang="it-IT" altLang="it-IT" sz="2400" dirty="0" err="1"/>
              <a:t>customizable</a:t>
            </a:r>
            <a:r>
              <a:rPr lang="it-IT" altLang="it-IT" sz="2400" dirty="0"/>
              <a:t> queries</a:t>
            </a:r>
          </a:p>
          <a:p>
            <a:pPr lvl="1" eaLnBrk="1" hangingPunct="1"/>
            <a:r>
              <a:rPr lang="it-IT" altLang="it-IT" sz="2400" dirty="0" err="1"/>
              <a:t>detailed</a:t>
            </a:r>
            <a:r>
              <a:rPr lang="it-IT" altLang="it-IT" sz="2400" dirty="0"/>
              <a:t> </a:t>
            </a:r>
            <a:r>
              <a:rPr lang="it-IT" altLang="it-IT" sz="2400" dirty="0" err="1"/>
              <a:t>responses</a:t>
            </a:r>
            <a:endParaRPr lang="it-IT" altLang="it-IT" sz="2400" dirty="0"/>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2148292" y="3539393"/>
            <a:ext cx="7895416" cy="1269933"/>
            <a:chOff x="3684864" y="2378845"/>
            <a:chExt cx="7895416" cy="126993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6"/>
              <a:ext cx="789541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endParaRPr lang="en-US" altLang="it-IT" sz="1400" dirty="0">
                <a:solidFill>
                  <a:schemeClr val="bg1"/>
                </a:solidFill>
                <a:latin typeface="Lucida Console" panose="020B0609040504020204" pitchFamily="49" charset="0"/>
              </a:endParaRP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7">
            <a:extLst>
              <a:ext uri="{FF2B5EF4-FFF2-40B4-BE49-F238E27FC236}">
                <a16:creationId xmlns:a16="http://schemas.microsoft.com/office/drawing/2014/main" id="{6831431A-A49B-A15C-1239-956B969C438C}"/>
              </a:ext>
            </a:extLst>
          </p:cNvPr>
          <p:cNvSpPr>
            <a:spLocks noChangeArrowheads="1"/>
          </p:cNvSpPr>
          <p:nvPr/>
        </p:nvSpPr>
        <p:spPr bwMode="auto">
          <a:xfrm>
            <a:off x="104703" y="1681950"/>
            <a:ext cx="3664580" cy="1891889"/>
          </a:xfrm>
          <a:prstGeom prst="wedgeRoundRectCallout">
            <a:avLst>
              <a:gd name="adj1" fmla="val 64558"/>
              <a:gd name="adj2" fmla="val -121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answer flags:</a:t>
            </a:r>
          </a:p>
          <a:p>
            <a:pPr eaLnBrk="1" hangingPunct="1">
              <a:spcBef>
                <a:spcPct val="0"/>
              </a:spcBef>
              <a:buClrTx/>
              <a:buSzTx/>
              <a:buFontTx/>
              <a:buNone/>
            </a:pPr>
            <a:r>
              <a:rPr lang="en-US" altLang="it-IT" sz="1800" dirty="0" err="1"/>
              <a:t>qr</a:t>
            </a:r>
            <a:r>
              <a:rPr lang="en-US" altLang="it-IT" sz="1800" dirty="0"/>
              <a:t>: query response</a:t>
            </a:r>
          </a:p>
          <a:p>
            <a:pPr eaLnBrk="1" hangingPunct="1">
              <a:spcBef>
                <a:spcPct val="0"/>
              </a:spcBef>
              <a:buClrTx/>
              <a:buSzTx/>
              <a:buFontTx/>
              <a:buNone/>
            </a:pPr>
            <a:r>
              <a:rPr lang="en-US" altLang="it-IT" sz="1800" dirty="0" err="1"/>
              <a:t>rd</a:t>
            </a:r>
            <a:r>
              <a:rPr lang="en-US" altLang="it-IT" sz="1800" dirty="0"/>
              <a:t>: recursion desired (the user asked for a recursive lookup)</a:t>
            </a:r>
          </a:p>
          <a:p>
            <a:pPr eaLnBrk="1" hangingPunct="1">
              <a:spcBef>
                <a:spcPct val="0"/>
              </a:spcBef>
              <a:buClrTx/>
              <a:buSzTx/>
              <a:buFontTx/>
              <a:buNone/>
            </a:pPr>
            <a:r>
              <a:rPr lang="en-US" altLang="it-IT" sz="1800" dirty="0" err="1"/>
              <a:t>ra</a:t>
            </a:r>
            <a:r>
              <a:rPr lang="en-US" altLang="it-IT" sz="1800" dirty="0"/>
              <a:t>: recursion available (the server allows recursive lookups)</a:t>
            </a:r>
          </a:p>
        </p:txBody>
      </p:sp>
    </p:spTree>
    <p:extLst>
      <p:ext uri="{BB962C8B-B14F-4D97-AF65-F5344CB8AC3E}">
        <p14:creationId xmlns:p14="http://schemas.microsoft.com/office/powerpoint/2010/main" val="35252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2">
            <a:extLst>
              <a:ext uri="{FF2B5EF4-FFF2-40B4-BE49-F238E27FC236}">
                <a16:creationId xmlns:a16="http://schemas.microsoft.com/office/drawing/2014/main" id="{94219094-6929-726B-EF1C-A0F789A72299}"/>
              </a:ext>
            </a:extLst>
          </p:cNvPr>
          <p:cNvSpPr>
            <a:spLocks/>
          </p:cNvSpPr>
          <p:nvPr/>
        </p:nvSpPr>
        <p:spPr bwMode="auto">
          <a:xfrm>
            <a:off x="6483921" y="2606402"/>
            <a:ext cx="5519044" cy="3792086"/>
          </a:xfrm>
          <a:custGeom>
            <a:avLst/>
            <a:gdLst>
              <a:gd name="T0" fmla="*/ 1847275325 w 3112"/>
              <a:gd name="T1" fmla="*/ 665321163 h 2395"/>
              <a:gd name="T2" fmla="*/ 2147483646 w 3112"/>
              <a:gd name="T3" fmla="*/ 249494642 h 2395"/>
              <a:gd name="T4" fmla="*/ 2147483646 w 3112"/>
              <a:gd name="T5" fmla="*/ 7559674 h 2395"/>
              <a:gd name="T6" fmla="*/ 2147483646 w 3112"/>
              <a:gd name="T7" fmla="*/ 186491538 h 2395"/>
              <a:gd name="T8" fmla="*/ 2147483646 w 3112"/>
              <a:gd name="T9" fmla="*/ 554434302 h 2395"/>
              <a:gd name="T10" fmla="*/ 2147483646 w 3112"/>
              <a:gd name="T11" fmla="*/ 907256131 h 2395"/>
              <a:gd name="T12" fmla="*/ 2147483646 w 3112"/>
              <a:gd name="T13" fmla="*/ 2147483646 h 2395"/>
              <a:gd name="T14" fmla="*/ 2147483646 w 3112"/>
              <a:gd name="T15" fmla="*/ 2147483646 h 2395"/>
              <a:gd name="T16" fmla="*/ 2147483646 w 3112"/>
              <a:gd name="T17" fmla="*/ 2147483646 h 2395"/>
              <a:gd name="T18" fmla="*/ 2147483646 w 3112"/>
              <a:gd name="T19" fmla="*/ 2147483646 h 2395"/>
              <a:gd name="T20" fmla="*/ 2147483646 w 3112"/>
              <a:gd name="T21" fmla="*/ 2147483646 h 2395"/>
              <a:gd name="T22" fmla="*/ 2147483646 w 3112"/>
              <a:gd name="T23" fmla="*/ 2147483646 h 2395"/>
              <a:gd name="T24" fmla="*/ 1658262813 w 3112"/>
              <a:gd name="T25" fmla="*/ 2147483646 h 2395"/>
              <a:gd name="T26" fmla="*/ 1655743450 w 3112"/>
              <a:gd name="T27" fmla="*/ 2147483646 h 2395"/>
              <a:gd name="T28" fmla="*/ 0 w 3112"/>
              <a:gd name="T29" fmla="*/ 2147483646 h 2395"/>
              <a:gd name="T30" fmla="*/ 0 w 3112"/>
              <a:gd name="T31" fmla="*/ 1864915380 h 2395"/>
              <a:gd name="T32" fmla="*/ 1325602188 w 3112"/>
              <a:gd name="T33" fmla="*/ 1660781957 h 2395"/>
              <a:gd name="T34" fmla="*/ 2016125000 w 3112"/>
              <a:gd name="T35" fmla="*/ 992941432 h 2395"/>
              <a:gd name="T36" fmla="*/ 1847275325 w 3112"/>
              <a:gd name="T37" fmla="*/ 665321163 h 23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connsiteX0" fmla="*/ 2355 w 10000"/>
              <a:gd name="connsiteY0" fmla="*/ 1090 h 9988"/>
              <a:gd name="connsiteX1" fmla="*/ 2757 w 10000"/>
              <a:gd name="connsiteY1" fmla="*/ 401 h 9988"/>
              <a:gd name="connsiteX2" fmla="*/ 3991 w 10000"/>
              <a:gd name="connsiteY2" fmla="*/ 1 h 9988"/>
              <a:gd name="connsiteX3" fmla="*/ 5186 w 10000"/>
              <a:gd name="connsiteY3" fmla="*/ 297 h 9988"/>
              <a:gd name="connsiteX4" fmla="*/ 5530 w 10000"/>
              <a:gd name="connsiteY4" fmla="*/ 907 h 9988"/>
              <a:gd name="connsiteX5" fmla="*/ 5331 w 10000"/>
              <a:gd name="connsiteY5" fmla="*/ 1491 h 9988"/>
              <a:gd name="connsiteX6" fmla="*/ 7799 w 10000"/>
              <a:gd name="connsiteY6" fmla="*/ 3813 h 9988"/>
              <a:gd name="connsiteX7" fmla="*/ 8175 w 10000"/>
              <a:gd name="connsiteY7" fmla="*/ 4539 h 9988"/>
              <a:gd name="connsiteX8" fmla="*/ 7988 w 10000"/>
              <a:gd name="connsiteY8" fmla="*/ 5307 h 9988"/>
              <a:gd name="connsiteX9" fmla="*/ 8496 w 10000"/>
              <a:gd name="connsiteY9" fmla="*/ 6251 h 9988"/>
              <a:gd name="connsiteX10" fmla="*/ 10000 w 10000"/>
              <a:gd name="connsiteY10" fmla="*/ 6251 h 9988"/>
              <a:gd name="connsiteX11" fmla="*/ 10000 w 10000"/>
              <a:gd name="connsiteY11" fmla="*/ 9988 h 9988"/>
              <a:gd name="connsiteX12" fmla="*/ 2114 w 10000"/>
              <a:gd name="connsiteY12" fmla="*/ 9988 h 9988"/>
              <a:gd name="connsiteX13" fmla="*/ 3037 w 10000"/>
              <a:gd name="connsiteY13" fmla="*/ 6449 h 9988"/>
              <a:gd name="connsiteX14" fmla="*/ 0 w 10000"/>
              <a:gd name="connsiteY14" fmla="*/ 6155 h 9988"/>
              <a:gd name="connsiteX15" fmla="*/ 0 w 10000"/>
              <a:gd name="connsiteY15" fmla="*/ 3078 h 9988"/>
              <a:gd name="connsiteX16" fmla="*/ 1690 w 10000"/>
              <a:gd name="connsiteY16" fmla="*/ 2740 h 9988"/>
              <a:gd name="connsiteX17" fmla="*/ 2571 w 10000"/>
              <a:gd name="connsiteY17" fmla="*/ 1633 h 9988"/>
              <a:gd name="connsiteX18" fmla="*/ 2355 w 10000"/>
              <a:gd name="connsiteY18" fmla="*/ 1090 h 9988"/>
              <a:gd name="connsiteX0" fmla="*/ 2355 w 10000"/>
              <a:gd name="connsiteY0" fmla="*/ 1091 h 10021"/>
              <a:gd name="connsiteX1" fmla="*/ 2757 w 10000"/>
              <a:gd name="connsiteY1" fmla="*/ 401 h 10021"/>
              <a:gd name="connsiteX2" fmla="*/ 3991 w 10000"/>
              <a:gd name="connsiteY2" fmla="*/ 1 h 10021"/>
              <a:gd name="connsiteX3" fmla="*/ 5186 w 10000"/>
              <a:gd name="connsiteY3" fmla="*/ 297 h 10021"/>
              <a:gd name="connsiteX4" fmla="*/ 5530 w 10000"/>
              <a:gd name="connsiteY4" fmla="*/ 908 h 10021"/>
              <a:gd name="connsiteX5" fmla="*/ 5331 w 10000"/>
              <a:gd name="connsiteY5" fmla="*/ 1493 h 10021"/>
              <a:gd name="connsiteX6" fmla="*/ 7799 w 10000"/>
              <a:gd name="connsiteY6" fmla="*/ 3818 h 10021"/>
              <a:gd name="connsiteX7" fmla="*/ 8175 w 10000"/>
              <a:gd name="connsiteY7" fmla="*/ 4544 h 10021"/>
              <a:gd name="connsiteX8" fmla="*/ 7988 w 10000"/>
              <a:gd name="connsiteY8" fmla="*/ 5313 h 10021"/>
              <a:gd name="connsiteX9" fmla="*/ 8496 w 10000"/>
              <a:gd name="connsiteY9" fmla="*/ 6259 h 10021"/>
              <a:gd name="connsiteX10" fmla="*/ 10000 w 10000"/>
              <a:gd name="connsiteY10" fmla="*/ 6259 h 10021"/>
              <a:gd name="connsiteX11" fmla="*/ 10000 w 10000"/>
              <a:gd name="connsiteY11" fmla="*/ 10000 h 10021"/>
              <a:gd name="connsiteX12" fmla="*/ 3119 w 10000"/>
              <a:gd name="connsiteY12" fmla="*/ 10021 h 10021"/>
              <a:gd name="connsiteX13" fmla="*/ 3037 w 10000"/>
              <a:gd name="connsiteY13" fmla="*/ 6457 h 10021"/>
              <a:gd name="connsiteX14" fmla="*/ 0 w 10000"/>
              <a:gd name="connsiteY14" fmla="*/ 6162 h 10021"/>
              <a:gd name="connsiteX15" fmla="*/ 0 w 10000"/>
              <a:gd name="connsiteY15" fmla="*/ 3082 h 10021"/>
              <a:gd name="connsiteX16" fmla="*/ 1690 w 10000"/>
              <a:gd name="connsiteY16" fmla="*/ 2743 h 10021"/>
              <a:gd name="connsiteX17" fmla="*/ 2571 w 10000"/>
              <a:gd name="connsiteY17" fmla="*/ 1635 h 10021"/>
              <a:gd name="connsiteX18" fmla="*/ 2355 w 10000"/>
              <a:gd name="connsiteY18" fmla="*/ 1091 h 10021"/>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5331 w 10000"/>
              <a:gd name="connsiteY5" fmla="*/ 1493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7988 w 10000"/>
              <a:gd name="connsiteY7" fmla="*/ 5313 h 10042"/>
              <a:gd name="connsiteX8" fmla="*/ 8496 w 10000"/>
              <a:gd name="connsiteY8" fmla="*/ 6259 h 10042"/>
              <a:gd name="connsiteX9" fmla="*/ 10000 w 10000"/>
              <a:gd name="connsiteY9" fmla="*/ 6259 h 10042"/>
              <a:gd name="connsiteX10" fmla="*/ 10000 w 10000"/>
              <a:gd name="connsiteY10" fmla="*/ 10000 h 10042"/>
              <a:gd name="connsiteX11" fmla="*/ 3067 w 10000"/>
              <a:gd name="connsiteY11" fmla="*/ 10042 h 10042"/>
              <a:gd name="connsiteX12" fmla="*/ 3037 w 10000"/>
              <a:gd name="connsiteY12" fmla="*/ 6457 h 10042"/>
              <a:gd name="connsiteX13" fmla="*/ 0 w 10000"/>
              <a:gd name="connsiteY13" fmla="*/ 6162 h 10042"/>
              <a:gd name="connsiteX14" fmla="*/ 0 w 10000"/>
              <a:gd name="connsiteY14" fmla="*/ 3082 h 10042"/>
              <a:gd name="connsiteX15" fmla="*/ 1690 w 10000"/>
              <a:gd name="connsiteY15" fmla="*/ 2743 h 10042"/>
              <a:gd name="connsiteX16" fmla="*/ 2571 w 10000"/>
              <a:gd name="connsiteY16" fmla="*/ 1635 h 10042"/>
              <a:gd name="connsiteX17" fmla="*/ 2355 w 10000"/>
              <a:gd name="connsiteY17"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496 w 10000"/>
              <a:gd name="connsiteY7" fmla="*/ 6259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1331 w 10000"/>
              <a:gd name="connsiteY13" fmla="*/ 3503 h 10042"/>
              <a:gd name="connsiteX14" fmla="*/ 1690 w 10000"/>
              <a:gd name="connsiteY14" fmla="*/ 2743 h 10042"/>
              <a:gd name="connsiteX15" fmla="*/ 2571 w 10000"/>
              <a:gd name="connsiteY15" fmla="*/ 1635 h 10042"/>
              <a:gd name="connsiteX16" fmla="*/ 2355 w 10000"/>
              <a:gd name="connsiteY16" fmla="*/ 1091 h 10042"/>
              <a:gd name="connsiteX0" fmla="*/ 1024 w 8669"/>
              <a:gd name="connsiteY0" fmla="*/ 1091 h 10042"/>
              <a:gd name="connsiteX1" fmla="*/ 1426 w 8669"/>
              <a:gd name="connsiteY1" fmla="*/ 401 h 10042"/>
              <a:gd name="connsiteX2" fmla="*/ 2660 w 8669"/>
              <a:gd name="connsiteY2" fmla="*/ 1 h 10042"/>
              <a:gd name="connsiteX3" fmla="*/ 3855 w 8669"/>
              <a:gd name="connsiteY3" fmla="*/ 297 h 10042"/>
              <a:gd name="connsiteX4" fmla="*/ 4199 w 8669"/>
              <a:gd name="connsiteY4" fmla="*/ 908 h 10042"/>
              <a:gd name="connsiteX5" fmla="*/ 3504 w 8669"/>
              <a:gd name="connsiteY5" fmla="*/ 2125 h 10042"/>
              <a:gd name="connsiteX6" fmla="*/ 5907 w 8669"/>
              <a:gd name="connsiteY6" fmla="*/ 4681 h 10042"/>
              <a:gd name="connsiteX7" fmla="*/ 7256 w 8669"/>
              <a:gd name="connsiteY7" fmla="*/ 6048 h 10042"/>
              <a:gd name="connsiteX8" fmla="*/ 8669 w 8669"/>
              <a:gd name="connsiteY8" fmla="*/ 6259 h 10042"/>
              <a:gd name="connsiteX9" fmla="*/ 8669 w 8669"/>
              <a:gd name="connsiteY9" fmla="*/ 10000 h 10042"/>
              <a:gd name="connsiteX10" fmla="*/ 1736 w 8669"/>
              <a:gd name="connsiteY10" fmla="*/ 10042 h 10042"/>
              <a:gd name="connsiteX11" fmla="*/ 1706 w 8669"/>
              <a:gd name="connsiteY11" fmla="*/ 6457 h 10042"/>
              <a:gd name="connsiteX12" fmla="*/ 91 w 8669"/>
              <a:gd name="connsiteY12" fmla="*/ 6478 h 10042"/>
              <a:gd name="connsiteX13" fmla="*/ 0 w 8669"/>
              <a:gd name="connsiteY13" fmla="*/ 3503 h 10042"/>
              <a:gd name="connsiteX14" fmla="*/ 359 w 8669"/>
              <a:gd name="connsiteY14" fmla="*/ 2743 h 10042"/>
              <a:gd name="connsiteX15" fmla="*/ 1240 w 8669"/>
              <a:gd name="connsiteY15" fmla="*/ 1635 h 10042"/>
              <a:gd name="connsiteX16" fmla="*/ 1024 w 8669"/>
              <a:gd name="connsiteY16" fmla="*/ 1091 h 10042"/>
              <a:gd name="connsiteX0" fmla="*/ 1084 w 9903"/>
              <a:gd name="connsiteY0" fmla="*/ 1086 h 10000"/>
              <a:gd name="connsiteX1" fmla="*/ 1548 w 9903"/>
              <a:gd name="connsiteY1" fmla="*/ 399 h 10000"/>
              <a:gd name="connsiteX2" fmla="*/ 2971 w 9903"/>
              <a:gd name="connsiteY2" fmla="*/ 1 h 10000"/>
              <a:gd name="connsiteX3" fmla="*/ 4350 w 9903"/>
              <a:gd name="connsiteY3" fmla="*/ 296 h 10000"/>
              <a:gd name="connsiteX4" fmla="*/ 4747 w 9903"/>
              <a:gd name="connsiteY4" fmla="*/ 904 h 10000"/>
              <a:gd name="connsiteX5" fmla="*/ 3945 w 9903"/>
              <a:gd name="connsiteY5" fmla="*/ 2116 h 10000"/>
              <a:gd name="connsiteX6" fmla="*/ 6717 w 9903"/>
              <a:gd name="connsiteY6" fmla="*/ 4661 h 10000"/>
              <a:gd name="connsiteX7" fmla="*/ 8273 w 9903"/>
              <a:gd name="connsiteY7" fmla="*/ 6023 h 10000"/>
              <a:gd name="connsiteX8" fmla="*/ 9903 w 9903"/>
              <a:gd name="connsiteY8" fmla="*/ 6233 h 10000"/>
              <a:gd name="connsiteX9" fmla="*/ 9903 w 9903"/>
              <a:gd name="connsiteY9" fmla="*/ 9958 h 10000"/>
              <a:gd name="connsiteX10" fmla="*/ 1906 w 9903"/>
              <a:gd name="connsiteY10" fmla="*/ 10000 h 10000"/>
              <a:gd name="connsiteX11" fmla="*/ 1871 w 9903"/>
              <a:gd name="connsiteY11" fmla="*/ 6430 h 10000"/>
              <a:gd name="connsiteX12" fmla="*/ 8 w 9903"/>
              <a:gd name="connsiteY12" fmla="*/ 6451 h 10000"/>
              <a:gd name="connsiteX13" fmla="*/ 38 w 9903"/>
              <a:gd name="connsiteY13" fmla="*/ 3509 h 10000"/>
              <a:gd name="connsiteX14" fmla="*/ 317 w 9903"/>
              <a:gd name="connsiteY14" fmla="*/ 2732 h 10000"/>
              <a:gd name="connsiteX15" fmla="*/ 1333 w 9903"/>
              <a:gd name="connsiteY15" fmla="*/ 1628 h 10000"/>
              <a:gd name="connsiteX16" fmla="*/ 1084 w 9903"/>
              <a:gd name="connsiteY16"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793 w 10000"/>
              <a:gd name="connsiteY4" fmla="*/ 90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322 w 10000"/>
              <a:gd name="connsiteY4" fmla="*/ 111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322 w 10000"/>
              <a:gd name="connsiteY4" fmla="*/ 1116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185 w 10000"/>
              <a:gd name="connsiteY4" fmla="*/ 1158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708 h 9622"/>
              <a:gd name="connsiteX1" fmla="*/ 1563 w 10000"/>
              <a:gd name="connsiteY1" fmla="*/ 21 h 9622"/>
              <a:gd name="connsiteX2" fmla="*/ 3603 w 10000"/>
              <a:gd name="connsiteY2" fmla="*/ 232 h 9622"/>
              <a:gd name="connsiteX3" fmla="*/ 4185 w 10000"/>
              <a:gd name="connsiteY3" fmla="*/ 778 h 9622"/>
              <a:gd name="connsiteX4" fmla="*/ 3984 w 10000"/>
              <a:gd name="connsiteY4" fmla="*/ 1738 h 9622"/>
              <a:gd name="connsiteX5" fmla="*/ 6783 w 10000"/>
              <a:gd name="connsiteY5" fmla="*/ 4283 h 9622"/>
              <a:gd name="connsiteX6" fmla="*/ 8354 w 10000"/>
              <a:gd name="connsiteY6" fmla="*/ 5645 h 9622"/>
              <a:gd name="connsiteX7" fmla="*/ 10000 w 10000"/>
              <a:gd name="connsiteY7" fmla="*/ 5855 h 9622"/>
              <a:gd name="connsiteX8" fmla="*/ 10000 w 10000"/>
              <a:gd name="connsiteY8" fmla="*/ 9580 h 9622"/>
              <a:gd name="connsiteX9" fmla="*/ 1925 w 10000"/>
              <a:gd name="connsiteY9" fmla="*/ 9622 h 9622"/>
              <a:gd name="connsiteX10" fmla="*/ 1889 w 10000"/>
              <a:gd name="connsiteY10" fmla="*/ 6052 h 9622"/>
              <a:gd name="connsiteX11" fmla="*/ 8 w 10000"/>
              <a:gd name="connsiteY11" fmla="*/ 6073 h 9622"/>
              <a:gd name="connsiteX12" fmla="*/ 38 w 10000"/>
              <a:gd name="connsiteY12" fmla="*/ 3131 h 9622"/>
              <a:gd name="connsiteX13" fmla="*/ 1346 w 10000"/>
              <a:gd name="connsiteY13" fmla="*/ 1250 h 9622"/>
              <a:gd name="connsiteX14" fmla="*/ 1095 w 10000"/>
              <a:gd name="connsiteY14" fmla="*/ 708 h 9622"/>
              <a:gd name="connsiteX0" fmla="*/ 1095 w 10000"/>
              <a:gd name="connsiteY0" fmla="*/ 551 h 9815"/>
              <a:gd name="connsiteX1" fmla="*/ 2080 w 10000"/>
              <a:gd name="connsiteY1" fmla="*/ 77 h 9815"/>
              <a:gd name="connsiteX2" fmla="*/ 3603 w 10000"/>
              <a:gd name="connsiteY2" fmla="*/ 56 h 9815"/>
              <a:gd name="connsiteX3" fmla="*/ 4185 w 10000"/>
              <a:gd name="connsiteY3" fmla="*/ 624 h 9815"/>
              <a:gd name="connsiteX4" fmla="*/ 3984 w 10000"/>
              <a:gd name="connsiteY4" fmla="*/ 1621 h 9815"/>
              <a:gd name="connsiteX5" fmla="*/ 6783 w 10000"/>
              <a:gd name="connsiteY5" fmla="*/ 4266 h 9815"/>
              <a:gd name="connsiteX6" fmla="*/ 8354 w 10000"/>
              <a:gd name="connsiteY6" fmla="*/ 5682 h 9815"/>
              <a:gd name="connsiteX7" fmla="*/ 10000 w 10000"/>
              <a:gd name="connsiteY7" fmla="*/ 5900 h 9815"/>
              <a:gd name="connsiteX8" fmla="*/ 10000 w 10000"/>
              <a:gd name="connsiteY8" fmla="*/ 9771 h 9815"/>
              <a:gd name="connsiteX9" fmla="*/ 1925 w 10000"/>
              <a:gd name="connsiteY9" fmla="*/ 9815 h 9815"/>
              <a:gd name="connsiteX10" fmla="*/ 1889 w 10000"/>
              <a:gd name="connsiteY10" fmla="*/ 6105 h 9815"/>
              <a:gd name="connsiteX11" fmla="*/ 8 w 10000"/>
              <a:gd name="connsiteY11" fmla="*/ 6127 h 9815"/>
              <a:gd name="connsiteX12" fmla="*/ 38 w 10000"/>
              <a:gd name="connsiteY12" fmla="*/ 3069 h 9815"/>
              <a:gd name="connsiteX13" fmla="*/ 1346 w 10000"/>
              <a:gd name="connsiteY13" fmla="*/ 1114 h 9815"/>
              <a:gd name="connsiteX14" fmla="*/ 1095 w 10000"/>
              <a:gd name="connsiteY14" fmla="*/ 551 h 9815"/>
              <a:gd name="connsiteX0" fmla="*/ 1346 w 10000"/>
              <a:gd name="connsiteY0" fmla="*/ 1170 h 10035"/>
              <a:gd name="connsiteX1" fmla="*/ 2080 w 10000"/>
              <a:gd name="connsiteY1" fmla="*/ 113 h 10035"/>
              <a:gd name="connsiteX2" fmla="*/ 3603 w 10000"/>
              <a:gd name="connsiteY2" fmla="*/ 92 h 10035"/>
              <a:gd name="connsiteX3" fmla="*/ 4185 w 10000"/>
              <a:gd name="connsiteY3" fmla="*/ 671 h 10035"/>
              <a:gd name="connsiteX4" fmla="*/ 3984 w 10000"/>
              <a:gd name="connsiteY4" fmla="*/ 1687 h 10035"/>
              <a:gd name="connsiteX5" fmla="*/ 6783 w 10000"/>
              <a:gd name="connsiteY5" fmla="*/ 4381 h 10035"/>
              <a:gd name="connsiteX6" fmla="*/ 8354 w 10000"/>
              <a:gd name="connsiteY6" fmla="*/ 5824 h 10035"/>
              <a:gd name="connsiteX7" fmla="*/ 10000 w 10000"/>
              <a:gd name="connsiteY7" fmla="*/ 6046 h 10035"/>
              <a:gd name="connsiteX8" fmla="*/ 10000 w 10000"/>
              <a:gd name="connsiteY8" fmla="*/ 9990 h 10035"/>
              <a:gd name="connsiteX9" fmla="*/ 1925 w 10000"/>
              <a:gd name="connsiteY9" fmla="*/ 10035 h 10035"/>
              <a:gd name="connsiteX10" fmla="*/ 1889 w 10000"/>
              <a:gd name="connsiteY10" fmla="*/ 6255 h 10035"/>
              <a:gd name="connsiteX11" fmla="*/ 8 w 10000"/>
              <a:gd name="connsiteY11" fmla="*/ 6277 h 10035"/>
              <a:gd name="connsiteX12" fmla="*/ 38 w 10000"/>
              <a:gd name="connsiteY12" fmla="*/ 3162 h 10035"/>
              <a:gd name="connsiteX13" fmla="*/ 1346 w 10000"/>
              <a:gd name="connsiteY13" fmla="*/ 1170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35">
                <a:moveTo>
                  <a:pt x="1346" y="1170"/>
                </a:moveTo>
                <a:cubicBezTo>
                  <a:pt x="1686" y="662"/>
                  <a:pt x="1704" y="293"/>
                  <a:pt x="2080" y="113"/>
                </a:cubicBezTo>
                <a:cubicBezTo>
                  <a:pt x="2456" y="-67"/>
                  <a:pt x="3252" y="-1"/>
                  <a:pt x="3603" y="92"/>
                </a:cubicBezTo>
                <a:cubicBezTo>
                  <a:pt x="3954" y="185"/>
                  <a:pt x="4144" y="495"/>
                  <a:pt x="4185" y="671"/>
                </a:cubicBezTo>
                <a:cubicBezTo>
                  <a:pt x="4109" y="876"/>
                  <a:pt x="4060" y="1482"/>
                  <a:pt x="3984" y="1687"/>
                </a:cubicBezTo>
                <a:lnTo>
                  <a:pt x="6783" y="4381"/>
                </a:lnTo>
                <a:cubicBezTo>
                  <a:pt x="7494" y="5109"/>
                  <a:pt x="7818" y="5546"/>
                  <a:pt x="8354" y="5824"/>
                </a:cubicBezTo>
                <a:lnTo>
                  <a:pt x="10000" y="6046"/>
                </a:lnTo>
                <a:lnTo>
                  <a:pt x="10000" y="9990"/>
                </a:lnTo>
                <a:lnTo>
                  <a:pt x="1925" y="10035"/>
                </a:lnTo>
                <a:cubicBezTo>
                  <a:pt x="1892" y="8783"/>
                  <a:pt x="1921" y="7507"/>
                  <a:pt x="1889" y="6255"/>
                </a:cubicBezTo>
                <a:lnTo>
                  <a:pt x="8" y="6277"/>
                </a:lnTo>
                <a:cubicBezTo>
                  <a:pt x="-27" y="5231"/>
                  <a:pt x="74" y="4208"/>
                  <a:pt x="38" y="3162"/>
                </a:cubicBezTo>
                <a:lnTo>
                  <a:pt x="1346" y="1170"/>
                </a:lnTo>
                <a:close/>
              </a:path>
            </a:pathLst>
          </a:custGeom>
          <a:solidFill>
            <a:srgbClr val="0099FF"/>
          </a:solidFill>
          <a:ln w="9525">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org</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44">
            <a:extLst>
              <a:ext uri="{FF2B5EF4-FFF2-40B4-BE49-F238E27FC236}">
                <a16:creationId xmlns:a16="http://schemas.microsoft.com/office/drawing/2014/main" id="{83797C48-F4E9-76B8-7A6E-FB098C8E655D}"/>
              </a:ext>
            </a:extLst>
          </p:cNvPr>
          <p:cNvSpPr>
            <a:spLocks noChangeArrowheads="1"/>
          </p:cNvSpPr>
          <p:nvPr/>
        </p:nvSpPr>
        <p:spPr bwMode="auto">
          <a:xfrm>
            <a:off x="8557661" y="1933545"/>
            <a:ext cx="1558440"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a:latin typeface="Courier New" panose="02070309020205020404" pitchFamily="49" charset="0"/>
              </a:rPr>
              <a:t>net</a:t>
            </a:r>
            <a:r>
              <a:rPr lang="en-US" altLang="it-IT" sz="2000"/>
              <a:t> domain</a:t>
            </a:r>
          </a:p>
        </p:txBody>
      </p:sp>
      <p:sp>
        <p:nvSpPr>
          <p:cNvPr id="13" name="Rectangle 45">
            <a:extLst>
              <a:ext uri="{FF2B5EF4-FFF2-40B4-BE49-F238E27FC236}">
                <a16:creationId xmlns:a16="http://schemas.microsoft.com/office/drawing/2014/main" id="{C819484F-3CD8-3990-CA6E-547700EA328C}"/>
              </a:ext>
            </a:extLst>
          </p:cNvPr>
          <p:cNvSpPr>
            <a:spLocks noChangeArrowheads="1"/>
          </p:cNvSpPr>
          <p:nvPr/>
        </p:nvSpPr>
        <p:spPr bwMode="auto">
          <a:xfrm>
            <a:off x="7292029" y="1212820"/>
            <a:ext cx="2789546"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err="1">
                <a:latin typeface="Courier New" panose="02070309020205020404" pitchFamily="49" charset="0"/>
              </a:rPr>
              <a:t>startup.net</a:t>
            </a:r>
            <a:r>
              <a:rPr lang="en-US" altLang="it-IT" sz="2000"/>
              <a:t> domain</a:t>
            </a:r>
          </a:p>
        </p:txBody>
      </p:sp>
      <p:cxnSp>
        <p:nvCxnSpPr>
          <p:cNvPr id="14" name="AutoShape 46">
            <a:extLst>
              <a:ext uri="{FF2B5EF4-FFF2-40B4-BE49-F238E27FC236}">
                <a16:creationId xmlns:a16="http://schemas.microsoft.com/office/drawing/2014/main" id="{A355C685-1AEC-CA6F-01CC-DF996FD644B5}"/>
              </a:ext>
            </a:extLst>
          </p:cNvPr>
          <p:cNvCxnSpPr>
            <a:cxnSpLocks noChangeShapeType="1"/>
            <a:stCxn id="12" idx="2"/>
          </p:cNvCxnSpPr>
          <p:nvPr/>
        </p:nvCxnSpPr>
        <p:spPr bwMode="auto">
          <a:xfrm rot="5400000">
            <a:off x="8691181" y="2329276"/>
            <a:ext cx="641320" cy="650081"/>
          </a:xfrm>
          <a:prstGeom prst="curvedConnector2">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47">
            <a:extLst>
              <a:ext uri="{FF2B5EF4-FFF2-40B4-BE49-F238E27FC236}">
                <a16:creationId xmlns:a16="http://schemas.microsoft.com/office/drawing/2014/main" id="{D1E9B032-D690-8131-81FD-57EE21C019FD}"/>
              </a:ext>
            </a:extLst>
          </p:cNvPr>
          <p:cNvCxnSpPr>
            <a:cxnSpLocks noChangeShapeType="1"/>
            <a:stCxn id="13" idx="3"/>
          </p:cNvCxnSpPr>
          <p:nvPr/>
        </p:nvCxnSpPr>
        <p:spPr bwMode="auto">
          <a:xfrm flipH="1">
            <a:off x="9910764" y="1412875"/>
            <a:ext cx="170811" cy="2882900"/>
          </a:xfrm>
          <a:prstGeom prst="curvedConnector4">
            <a:avLst>
              <a:gd name="adj1" fmla="val -133832"/>
              <a:gd name="adj2" fmla="val 53470"/>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49">
            <a:extLst>
              <a:ext uri="{FF2B5EF4-FFF2-40B4-BE49-F238E27FC236}">
                <a16:creationId xmlns:a16="http://schemas.microsoft.com/office/drawing/2014/main" id="{534CE37F-64F5-7809-A64A-06A669E10690}"/>
              </a:ext>
            </a:extLst>
          </p:cNvPr>
          <p:cNvSpPr txBox="1">
            <a:spLocks noChangeArrowheads="1"/>
          </p:cNvSpPr>
          <p:nvPr/>
        </p:nvSpPr>
        <p:spPr bwMode="auto">
          <a:xfrm>
            <a:off x="173105" y="1407314"/>
            <a:ext cx="4403725" cy="2709863"/>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a:lstStyle>
          <a:p>
            <a:r>
              <a:rPr lang="en-US" altLang="it-IT" sz="2800" kern="0">
                <a:solidFill>
                  <a:schemeClr val="accent1"/>
                </a:solidFill>
              </a:rPr>
              <a:t>domains</a:t>
            </a:r>
            <a:r>
              <a:rPr lang="en-US" altLang="it-IT" sz="2800" kern="0"/>
              <a:t> are subtrees</a:t>
            </a:r>
          </a:p>
          <a:p>
            <a:pPr lvl="1"/>
            <a:r>
              <a:rPr lang="en-US" altLang="it-IT" sz="2400" kern="0"/>
              <a:t>their name is the name of the root node</a:t>
            </a:r>
          </a:p>
          <a:p>
            <a:pPr lvl="1"/>
            <a:r>
              <a:rPr lang="en-US" altLang="it-IT" sz="2400" kern="0"/>
              <a:t>every node (including leaves) defines a domain</a:t>
            </a:r>
          </a:p>
          <a:p>
            <a:pPr lvl="1"/>
            <a:r>
              <a:rPr lang="en-US" altLang="it-IT" sz="2400" kern="0"/>
              <a:t>domains do</a:t>
            </a:r>
            <a:r>
              <a:rPr lang="en-US" altLang="it-IT" sz="2400" kern="0">
                <a:solidFill>
                  <a:schemeClr val="tx2"/>
                </a:solidFill>
              </a:rPr>
              <a:t> overlap</a:t>
            </a:r>
          </a:p>
        </p:txBody>
      </p:sp>
    </p:spTree>
    <p:extLst>
      <p:ext uri="{BB962C8B-B14F-4D97-AF65-F5344CB8AC3E}">
        <p14:creationId xmlns:p14="http://schemas.microsoft.com/office/powerpoint/2010/main" val="17573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6">
            <a:extLst>
              <a:ext uri="{FF2B5EF4-FFF2-40B4-BE49-F238E27FC236}">
                <a16:creationId xmlns:a16="http://schemas.microsoft.com/office/drawing/2014/main" id="{CAB3F2A4-81A9-B548-6329-72EE2137FFC2}"/>
              </a:ext>
            </a:extLst>
          </p:cNvPr>
          <p:cNvSpPr>
            <a:spLocks noChangeArrowheads="1"/>
          </p:cNvSpPr>
          <p:nvPr/>
        </p:nvSpPr>
        <p:spPr bwMode="auto">
          <a:xfrm>
            <a:off x="463013" y="3485193"/>
            <a:ext cx="3014184" cy="138105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these sections correspond to those contained in DNS packets</a:t>
            </a:r>
          </a:p>
        </p:txBody>
      </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28133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Rectangle 33">
            <a:extLst>
              <a:ext uri="{FF2B5EF4-FFF2-40B4-BE49-F238E27FC236}">
                <a16:creationId xmlns:a16="http://schemas.microsoft.com/office/drawing/2014/main" id="{79929F62-4529-1753-E301-B844EC2DD76A}"/>
              </a:ext>
            </a:extLst>
          </p:cNvPr>
          <p:cNvSpPr>
            <a:spLocks noChangeArrowheads="1"/>
          </p:cNvSpPr>
          <p:nvPr/>
        </p:nvSpPr>
        <p:spPr bwMode="auto">
          <a:xfrm>
            <a:off x="3999172" y="3844094"/>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E3A5E90F-4EDD-190B-B45D-4D1CDF44B364}"/>
              </a:ext>
            </a:extLst>
          </p:cNvPr>
          <p:cNvSpPr>
            <a:spLocks noChangeArrowheads="1"/>
          </p:cNvSpPr>
          <p:nvPr/>
        </p:nvSpPr>
        <p:spPr bwMode="auto">
          <a:xfrm>
            <a:off x="3999172" y="442403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Rectangle 33">
            <a:extLst>
              <a:ext uri="{FF2B5EF4-FFF2-40B4-BE49-F238E27FC236}">
                <a16:creationId xmlns:a16="http://schemas.microsoft.com/office/drawing/2014/main" id="{382E3FFF-2E3D-FAE5-5F09-1977C0BCD36C}"/>
              </a:ext>
            </a:extLst>
          </p:cNvPr>
          <p:cNvSpPr>
            <a:spLocks noChangeArrowheads="1"/>
          </p:cNvSpPr>
          <p:nvPr/>
        </p:nvSpPr>
        <p:spPr bwMode="auto">
          <a:xfrm>
            <a:off x="3999173" y="497621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Tree>
    <p:extLst>
      <p:ext uri="{BB962C8B-B14F-4D97-AF65-F5344CB8AC3E}">
        <p14:creationId xmlns:p14="http://schemas.microsoft.com/office/powerpoint/2010/main" val="530739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28133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346372" y="2445657"/>
            <a:ext cx="3066617" cy="2422453"/>
          </a:xfrm>
          <a:prstGeom prst="wedgeRoundRectCallout">
            <a:avLst>
              <a:gd name="adj1" fmla="val 66025"/>
              <a:gd name="adj2" fmla="val -9442"/>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being searched</a:t>
            </a:r>
          </a:p>
          <a:p>
            <a:pPr eaLnBrk="1" hangingPunct="1">
              <a:spcBef>
                <a:spcPct val="0"/>
              </a:spcBef>
              <a:buClrTx/>
              <a:buSzTx/>
              <a:buFontTx/>
              <a:buNone/>
            </a:pPr>
            <a:r>
              <a:rPr lang="en-US" altLang="it-IT" sz="2000" dirty="0"/>
              <a:t>(class: </a:t>
            </a:r>
            <a:r>
              <a:rPr lang="en-US" altLang="it-IT" sz="2000" b="1" dirty="0">
                <a:latin typeface="Courier New" panose="02070309020205020404" pitchFamily="49" charset="0"/>
              </a:rPr>
              <a:t>IN</a:t>
            </a:r>
            <a:r>
              <a:rPr lang="en-US" altLang="it-IT" sz="2000" dirty="0"/>
              <a:t>, type: </a:t>
            </a:r>
            <a:r>
              <a:rPr lang="en-US" altLang="it-IT" sz="2000" b="1" dirty="0">
                <a:latin typeface="Courier New" panose="02070309020205020404" pitchFamily="49" charset="0"/>
              </a:rPr>
              <a:t>A</a:t>
            </a:r>
            <a:r>
              <a:rPr lang="en-US" altLang="it-IT" sz="2000" dirty="0"/>
              <a:t> </a:t>
            </a:r>
            <a:r>
              <a:rPr lang="en-US" altLang="it-IT" sz="2000" dirty="0">
                <a:sym typeface="Symbol" panose="05050102010706020507" pitchFamily="18" charset="2"/>
              </a:rPr>
              <a:t> address records)</a:t>
            </a: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a </a:t>
            </a:r>
            <a:r>
              <a:rPr lang="en-US" altLang="it-IT" sz="1800" dirty="0" err="1">
                <a:sym typeface="Symbol" panose="05050102010706020507" pitchFamily="18" charset="2"/>
              </a:rPr>
              <a:t>dns</a:t>
            </a:r>
            <a:r>
              <a:rPr lang="en-US" altLang="it-IT" sz="1800" dirty="0">
                <a:sym typeface="Symbol" panose="05050102010706020507" pitchFamily="18" charset="2"/>
              </a:rPr>
              <a:t> message never contains more than one question section</a:t>
            </a:r>
            <a:endParaRPr lang="en-US" altLang="it-IT" sz="1400" dirty="0">
              <a:sym typeface="Symbol" panose="05050102010706020507" pitchFamily="18" charset="2"/>
            </a:endParaRPr>
          </a:p>
        </p:txBody>
      </p:sp>
    </p:spTree>
    <p:extLst>
      <p:ext uri="{BB962C8B-B14F-4D97-AF65-F5344CB8AC3E}">
        <p14:creationId xmlns:p14="http://schemas.microsoft.com/office/powerpoint/2010/main" val="3881161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609600" y="1890497"/>
            <a:ext cx="2989943" cy="1404246"/>
          </a:xfrm>
          <a:prstGeom prst="wedgeRoundRectCallout">
            <a:avLst>
              <a:gd name="adj1" fmla="val 60240"/>
              <a:gd name="adj2" fmla="val 94381"/>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that form the answer to the question</a:t>
            </a:r>
            <a:endParaRPr lang="en-US" altLang="it-IT" sz="2000" dirty="0">
              <a:sym typeface="Symbol" panose="05050102010706020507" pitchFamily="18" charset="2"/>
            </a:endParaRP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may be more than one</a:t>
            </a:r>
            <a:endParaRPr lang="en-US" altLang="it-IT" sz="1400" dirty="0">
              <a:sym typeface="Symbol" panose="05050102010706020507" pitchFamily="18" charset="2"/>
            </a:endParaRPr>
          </a:p>
        </p:txBody>
      </p:sp>
      <p:sp>
        <p:nvSpPr>
          <p:cNvPr id="9" name="Rectangle 33">
            <a:extLst>
              <a:ext uri="{FF2B5EF4-FFF2-40B4-BE49-F238E27FC236}">
                <a16:creationId xmlns:a16="http://schemas.microsoft.com/office/drawing/2014/main" id="{FBA34DDC-8741-8FCC-0D98-B6F4C094C919}"/>
              </a:ext>
            </a:extLst>
          </p:cNvPr>
          <p:cNvSpPr>
            <a:spLocks noChangeArrowheads="1"/>
          </p:cNvSpPr>
          <p:nvPr/>
        </p:nvSpPr>
        <p:spPr bwMode="auto">
          <a:xfrm>
            <a:off x="3999172" y="3844094"/>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2">
            <a:extLst>
              <a:ext uri="{FF2B5EF4-FFF2-40B4-BE49-F238E27FC236}">
                <a16:creationId xmlns:a16="http://schemas.microsoft.com/office/drawing/2014/main" id="{B86CA001-2E27-D558-F77E-33E671048F71}"/>
              </a:ext>
            </a:extLst>
          </p:cNvPr>
          <p:cNvSpPr>
            <a:spLocks noChangeArrowheads="1"/>
          </p:cNvSpPr>
          <p:nvPr/>
        </p:nvSpPr>
        <p:spPr bwMode="auto">
          <a:xfrm>
            <a:off x="481119" y="4361543"/>
            <a:ext cx="7416800" cy="1618343"/>
          </a:xfrm>
          <a:prstGeom prst="wedgeRoundRectCallout">
            <a:avLst>
              <a:gd name="adj1" fmla="val 35083"/>
              <a:gd name="adj2" fmla="val -57800"/>
              <a:gd name="adj3" fmla="val 16667"/>
            </a:avLst>
          </a:prstGeom>
          <a:solidFill>
            <a:schemeClr val="accent2"/>
          </a:solidFill>
          <a:ln w="12700" algn="ctr">
            <a:solidFill>
              <a:schemeClr val="tx1"/>
            </a:solidFill>
            <a:miter lim="800000"/>
            <a:headEnd/>
            <a:tailEnd/>
          </a:ln>
          <a:effectLst/>
        </p:spPr>
        <p:txBody>
          <a:bodyPr lIns="0" tIns="0" rIns="0" bIns="0" anchor="ctr"/>
          <a:lstStyle>
            <a:lvl1pPr marL="177800" indent="-177800">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time to live of a resource record that is cached on the server</a:t>
            </a:r>
          </a:p>
          <a:p>
            <a:pPr eaLnBrk="1" hangingPunct="1">
              <a:spcBef>
                <a:spcPct val="0"/>
              </a:spcBef>
              <a:buClrTx/>
              <a:buSzTx/>
              <a:buFontTx/>
              <a:buChar char="•"/>
            </a:pPr>
            <a:r>
              <a:rPr lang="en-US" altLang="it-IT" sz="1800" dirty="0"/>
              <a:t>try invoking </a:t>
            </a:r>
            <a:r>
              <a:rPr lang="en-US" altLang="it-IT" sz="1800" b="1" dirty="0">
                <a:latin typeface="Courier New" panose="02070309020205020404" pitchFamily="49" charset="0"/>
              </a:rPr>
              <a:t>dig</a:t>
            </a:r>
            <a:r>
              <a:rPr lang="en-US" altLang="it-IT" sz="1800" dirty="0"/>
              <a:t> once more to see it decreasing</a:t>
            </a:r>
          </a:p>
          <a:p>
            <a:pPr eaLnBrk="1" hangingPunct="1">
              <a:spcBef>
                <a:spcPct val="0"/>
              </a:spcBef>
              <a:buClrTx/>
              <a:buSzTx/>
              <a:buFontTx/>
              <a:buChar char="•"/>
            </a:pPr>
            <a:r>
              <a:rPr lang="en-US" altLang="it-IT" sz="1800" dirty="0"/>
              <a:t>constant if the record is not cached (i.e., it is stored on the name server being queried – by default the one configured in </a:t>
            </a:r>
            <a:r>
              <a:rPr lang="en-US" altLang="it-IT" sz="1800" b="1" dirty="0">
                <a:latin typeface="Courier New" panose="02070309020205020404" pitchFamily="49" charset="0"/>
              </a:rPr>
              <a:t>/</a:t>
            </a:r>
            <a:r>
              <a:rPr lang="en-US" altLang="it-IT" sz="1800" b="1" dirty="0" err="1">
                <a:latin typeface="Courier New" panose="02070309020205020404" pitchFamily="49" charset="0"/>
              </a:rPr>
              <a:t>etc</a:t>
            </a:r>
            <a:r>
              <a:rPr lang="en-US" altLang="it-IT" sz="1800" b="1" dirty="0">
                <a:latin typeface="Courier New" panose="02070309020205020404" pitchFamily="49" charset="0"/>
              </a:rPr>
              <a:t>/</a:t>
            </a:r>
            <a:r>
              <a:rPr lang="en-US" altLang="it-IT" sz="1800" b="1" dirty="0" err="1">
                <a:latin typeface="Courier New" panose="02070309020205020404" pitchFamily="49" charset="0"/>
              </a:rPr>
              <a:t>resolv.conf</a:t>
            </a:r>
            <a:r>
              <a:rPr lang="en-US" altLang="it-IT" sz="1800" dirty="0"/>
              <a:t>)</a:t>
            </a:r>
          </a:p>
        </p:txBody>
      </p:sp>
    </p:spTree>
    <p:extLst>
      <p:ext uri="{BB962C8B-B14F-4D97-AF65-F5344CB8AC3E}">
        <p14:creationId xmlns:p14="http://schemas.microsoft.com/office/powerpoint/2010/main" val="3322324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Rectangle 33">
            <a:extLst>
              <a:ext uri="{FF2B5EF4-FFF2-40B4-BE49-F238E27FC236}">
                <a16:creationId xmlns:a16="http://schemas.microsoft.com/office/drawing/2014/main" id="{56FB23C0-DD24-6D59-BA58-50A0047E3679}"/>
              </a:ext>
            </a:extLst>
          </p:cNvPr>
          <p:cNvSpPr>
            <a:spLocks noChangeArrowheads="1"/>
          </p:cNvSpPr>
          <p:nvPr/>
        </p:nvSpPr>
        <p:spPr bwMode="auto">
          <a:xfrm>
            <a:off x="3999172" y="442403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2ADD9F96-F846-4ADB-AEE6-571A9D7D46D1}"/>
              </a:ext>
            </a:extLst>
          </p:cNvPr>
          <p:cNvSpPr>
            <a:spLocks noChangeArrowheads="1"/>
          </p:cNvSpPr>
          <p:nvPr/>
        </p:nvSpPr>
        <p:spPr bwMode="auto">
          <a:xfrm>
            <a:off x="3999173" y="497621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AutoShape 31">
            <a:extLst>
              <a:ext uri="{FF2B5EF4-FFF2-40B4-BE49-F238E27FC236}">
                <a16:creationId xmlns:a16="http://schemas.microsoft.com/office/drawing/2014/main" id="{C2EBDFE5-1033-8E23-264A-20E1EB38D001}"/>
              </a:ext>
            </a:extLst>
          </p:cNvPr>
          <p:cNvSpPr>
            <a:spLocks noChangeArrowheads="1"/>
          </p:cNvSpPr>
          <p:nvPr/>
        </p:nvSpPr>
        <p:spPr bwMode="auto">
          <a:xfrm>
            <a:off x="62140" y="3350612"/>
            <a:ext cx="3793729" cy="827117"/>
          </a:xfrm>
          <a:prstGeom prst="wedgeRoundRectCallout">
            <a:avLst>
              <a:gd name="adj1" fmla="val 51381"/>
              <a:gd name="adj2" fmla="val 92379"/>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describing authoritative name servers are returned here</a:t>
            </a:r>
            <a:endParaRPr lang="en-US" altLang="it-IT" sz="1400" dirty="0">
              <a:sym typeface="Symbol" panose="05050102010706020507" pitchFamily="18" charset="2"/>
            </a:endParaRPr>
          </a:p>
        </p:txBody>
      </p:sp>
      <p:sp>
        <p:nvSpPr>
          <p:cNvPr id="15" name="AutoShape 34">
            <a:extLst>
              <a:ext uri="{FF2B5EF4-FFF2-40B4-BE49-F238E27FC236}">
                <a16:creationId xmlns:a16="http://schemas.microsoft.com/office/drawing/2014/main" id="{EE995CC8-2B9A-C375-1D28-8BE80DC734DE}"/>
              </a:ext>
            </a:extLst>
          </p:cNvPr>
          <p:cNvSpPr>
            <a:spLocks noChangeArrowheads="1"/>
          </p:cNvSpPr>
          <p:nvPr/>
        </p:nvSpPr>
        <p:spPr bwMode="auto">
          <a:xfrm>
            <a:off x="382381" y="4976219"/>
            <a:ext cx="2808288" cy="724029"/>
          </a:xfrm>
          <a:prstGeom prst="wedgeRoundRectCallout">
            <a:avLst>
              <a:gd name="adj1" fmla="val 74985"/>
              <a:gd name="adj2" fmla="val -351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a:t>additional records are returned here</a:t>
            </a:r>
            <a:endParaRPr lang="en-US" altLang="it-IT" sz="1400">
              <a:sym typeface="Symbol" panose="05050102010706020507" pitchFamily="18" charset="2"/>
            </a:endParaRPr>
          </a:p>
        </p:txBody>
      </p:sp>
    </p:spTree>
    <p:extLst>
      <p:ext uri="{BB962C8B-B14F-4D97-AF65-F5344CB8AC3E}">
        <p14:creationId xmlns:p14="http://schemas.microsoft.com/office/powerpoint/2010/main" val="2673656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1857825" y="4105445"/>
            <a:ext cx="8555994" cy="1269931"/>
            <a:chOff x="3024286" y="2378847"/>
            <a:chExt cx="8555994" cy="1269931"/>
          </a:xfrm>
        </p:grpSpPr>
        <p:sp>
          <p:nvSpPr>
            <p:cNvPr id="3" name="Rectangle 4">
              <a:extLst>
                <a:ext uri="{FF2B5EF4-FFF2-40B4-BE49-F238E27FC236}">
                  <a16:creationId xmlns:a16="http://schemas.microsoft.com/office/drawing/2014/main" id="{DC63921D-88D3-B985-80CA-710AFAACA5B0}"/>
                </a:ext>
              </a:extLst>
            </p:cNvPr>
            <p:cNvSpPr/>
            <p:nvPr/>
          </p:nvSpPr>
          <p:spPr>
            <a:xfrm>
              <a:off x="3024286" y="2668296"/>
              <a:ext cx="855599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600" dirty="0">
                  <a:solidFill>
                    <a:schemeClr val="bg2">
                      <a:lumMod val="40000"/>
                      <a:lumOff val="60000"/>
                    </a:schemeClr>
                  </a:solidFill>
                  <a:latin typeface="Lucida Console" panose="020B0609040504020204" pitchFamily="49" charset="0"/>
                </a:rPr>
                <a:t>root@pc1:/# </a:t>
              </a:r>
              <a:r>
                <a:rPr lang="en-US" altLang="it-IT" sz="1600" dirty="0">
                  <a:solidFill>
                    <a:schemeClr val="bg1"/>
                  </a:solidFill>
                  <a:latin typeface="Lucida Console" panose="020B0609040504020204" pitchFamily="49" charset="0"/>
                </a:rPr>
                <a:t>dig +</a:t>
              </a:r>
              <a:r>
                <a:rPr lang="en-US" altLang="it-IT" sz="1600" dirty="0" err="1">
                  <a:solidFill>
                    <a:schemeClr val="bg1"/>
                  </a:solidFill>
                  <a:latin typeface="Lucida Console" panose="020B0609040504020204" pitchFamily="49" charset="0"/>
                </a:rPr>
                <a:t>noquestion</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noadditional</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norecurse</a:t>
              </a:r>
              <a:r>
                <a:rPr lang="en-US" altLang="it-IT" sz="1600" dirty="0">
                  <a:solidFill>
                    <a:schemeClr val="bg1"/>
                  </a:solidFill>
                  <a:latin typeface="Lucida Console" panose="020B0609040504020204" pitchFamily="49" charset="0"/>
                </a:rPr>
                <a:t> pc2.startup.net</a:t>
              </a:r>
            </a:p>
          </p:txBody>
        </p:sp>
        <p:sp>
          <p:nvSpPr>
            <p:cNvPr id="4" name="Rectangle 5">
              <a:extLst>
                <a:ext uri="{FF2B5EF4-FFF2-40B4-BE49-F238E27FC236}">
                  <a16:creationId xmlns:a16="http://schemas.microsoft.com/office/drawing/2014/main" id="{998B7383-4AEC-B8B9-312E-C112E458CADF}"/>
                </a:ext>
              </a:extLst>
            </p:cNvPr>
            <p:cNvSpPr/>
            <p:nvPr/>
          </p:nvSpPr>
          <p:spPr>
            <a:xfrm>
              <a:off x="3024286" y="2378847"/>
              <a:ext cx="8555994" cy="286247"/>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AutoShape 36">
            <a:extLst>
              <a:ext uri="{FF2B5EF4-FFF2-40B4-BE49-F238E27FC236}">
                <a16:creationId xmlns:a16="http://schemas.microsoft.com/office/drawing/2014/main" id="{FA692835-E769-F71C-6B31-2FAFE2B759D1}"/>
              </a:ext>
            </a:extLst>
          </p:cNvPr>
          <p:cNvSpPr>
            <a:spLocks noChangeArrowheads="1"/>
          </p:cNvSpPr>
          <p:nvPr/>
        </p:nvSpPr>
        <p:spPr bwMode="auto">
          <a:xfrm>
            <a:off x="6801338" y="5270072"/>
            <a:ext cx="2463800" cy="649288"/>
          </a:xfrm>
          <a:prstGeom prst="wedgeRoundRectCallout">
            <a:avLst>
              <a:gd name="adj1" fmla="val -28866"/>
              <a:gd name="adj2" fmla="val -145597"/>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a:t>disable recursion</a:t>
            </a:r>
            <a:endParaRPr lang="en-US" altLang="it-IT" sz="1600">
              <a:sym typeface="Symbol" panose="05050102010706020507" pitchFamily="18" charset="2"/>
            </a:endParaRPr>
          </a:p>
        </p:txBody>
      </p:sp>
      <p:sp>
        <p:nvSpPr>
          <p:cNvPr id="11" name="AutoShape 36">
            <a:extLst>
              <a:ext uri="{FF2B5EF4-FFF2-40B4-BE49-F238E27FC236}">
                <a16:creationId xmlns:a16="http://schemas.microsoft.com/office/drawing/2014/main" id="{EF16AC21-EF41-325C-6F0B-B162DE5F474B}"/>
              </a:ext>
            </a:extLst>
          </p:cNvPr>
          <p:cNvSpPr>
            <a:spLocks noChangeArrowheads="1"/>
          </p:cNvSpPr>
          <p:nvPr/>
        </p:nvSpPr>
        <p:spPr bwMode="auto">
          <a:xfrm>
            <a:off x="2148292" y="5270072"/>
            <a:ext cx="3947707" cy="856095"/>
          </a:xfrm>
          <a:prstGeom prst="wedgeRoundRectCallout">
            <a:avLst>
              <a:gd name="adj1" fmla="val 27482"/>
              <a:gd name="adj2" fmla="val -1184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400" dirty="0" err="1"/>
              <a:t>avoid</a:t>
            </a:r>
            <a:r>
              <a:rPr lang="it-IT" altLang="it-IT" sz="2400" dirty="0"/>
              <a:t> </a:t>
            </a:r>
            <a:r>
              <a:rPr lang="it-IT" altLang="it-IT" sz="2400" dirty="0" err="1"/>
              <a:t>displaying</a:t>
            </a:r>
            <a:r>
              <a:rPr lang="it-IT" altLang="it-IT" sz="2400" dirty="0"/>
              <a:t> </a:t>
            </a:r>
            <a:r>
              <a:rPr lang="it-IT" altLang="it-IT" sz="2400" dirty="0" err="1"/>
              <a:t>question</a:t>
            </a:r>
            <a:r>
              <a:rPr lang="it-IT" altLang="it-IT" sz="2400" dirty="0"/>
              <a:t> and </a:t>
            </a:r>
            <a:r>
              <a:rPr lang="it-IT" altLang="it-IT" sz="2400" dirty="0" err="1"/>
              <a:t>additional</a:t>
            </a:r>
            <a:r>
              <a:rPr lang="it-IT" altLang="it-IT" sz="2400" dirty="0"/>
              <a:t> </a:t>
            </a:r>
            <a:r>
              <a:rPr lang="it-IT" altLang="it-IT" sz="2400" dirty="0" err="1"/>
              <a:t>sections</a:t>
            </a:r>
            <a:endParaRPr lang="it-IT" altLang="it-IT" sz="2400" dirty="0"/>
          </a:p>
        </p:txBody>
      </p:sp>
      <p:sp>
        <p:nvSpPr>
          <p:cNvPr id="12" name="Rectangle 3">
            <a:extLst>
              <a:ext uri="{FF2B5EF4-FFF2-40B4-BE49-F238E27FC236}">
                <a16:creationId xmlns:a16="http://schemas.microsoft.com/office/drawing/2014/main" id="{7CE9C619-B021-AC8E-953D-2554E2CC1B35}"/>
              </a:ext>
            </a:extLst>
          </p:cNvPr>
          <p:cNvSpPr>
            <a:spLocks noGrp="1" noChangeArrowheads="1"/>
          </p:cNvSpPr>
          <p:nvPr>
            <p:ph idx="1"/>
          </p:nvPr>
        </p:nvSpPr>
        <p:spPr>
          <a:xfrm>
            <a:off x="609600" y="1412777"/>
            <a:ext cx="10972800" cy="4713390"/>
          </a:xfrm>
        </p:spPr>
        <p:txBody>
          <a:bodyPr/>
          <a:lstStyle/>
          <a:p>
            <a:pPr eaLnBrk="1" hangingPunct="1"/>
            <a:r>
              <a:rPr lang="it-IT" altLang="it-IT" sz="2800" dirty="0" err="1"/>
              <a:t>restart</a:t>
            </a:r>
            <a:r>
              <a:rPr lang="it-IT" altLang="it-IT" sz="2800" dirty="0"/>
              <a:t> </a:t>
            </a:r>
            <a:r>
              <a:rPr lang="it-IT" altLang="it-IT" sz="2800" dirty="0" err="1"/>
              <a:t>bind</a:t>
            </a:r>
            <a:r>
              <a:rPr lang="it-IT" altLang="it-IT" sz="2800" dirty="0"/>
              <a:t> on the name server</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err="1"/>
              <a:t>perform</a:t>
            </a:r>
            <a:r>
              <a:rPr lang="it-IT" altLang="it-IT" sz="2800" dirty="0"/>
              <a:t> an iterative query </a:t>
            </a:r>
            <a:r>
              <a:rPr lang="it-IT" altLang="it-IT" sz="2800" dirty="0" err="1"/>
              <a:t>using</a:t>
            </a:r>
            <a:r>
              <a:rPr lang="it-IT" altLang="it-IT" sz="2800" dirty="0"/>
              <a:t> </a:t>
            </a:r>
            <a:r>
              <a:rPr lang="it-IT" altLang="it-IT" sz="2800" b="1" dirty="0" err="1"/>
              <a:t>dig</a:t>
            </a:r>
            <a:endParaRPr lang="it-IT" altLang="it-IT" sz="2400" b="1" dirty="0"/>
          </a:p>
        </p:txBody>
      </p:sp>
      <p:grpSp>
        <p:nvGrpSpPr>
          <p:cNvPr id="13" name="Group 12">
            <a:extLst>
              <a:ext uri="{FF2B5EF4-FFF2-40B4-BE49-F238E27FC236}">
                <a16:creationId xmlns:a16="http://schemas.microsoft.com/office/drawing/2014/main" id="{D60F6502-4398-52B7-1877-4AD70CD4FE65}"/>
              </a:ext>
            </a:extLst>
          </p:cNvPr>
          <p:cNvGrpSpPr/>
          <p:nvPr/>
        </p:nvGrpSpPr>
        <p:grpSpPr>
          <a:xfrm>
            <a:off x="1857824" y="2134811"/>
            <a:ext cx="8561530" cy="1003768"/>
            <a:chOff x="3018751" y="2375131"/>
            <a:chExt cx="8561530" cy="1003768"/>
          </a:xfrm>
        </p:grpSpPr>
        <p:sp>
          <p:nvSpPr>
            <p:cNvPr id="14" name="Rectangle 4">
              <a:extLst>
                <a:ext uri="{FF2B5EF4-FFF2-40B4-BE49-F238E27FC236}">
                  <a16:creationId xmlns:a16="http://schemas.microsoft.com/office/drawing/2014/main" id="{616D4D9D-22BD-F461-B68C-C06E49B8CE87}"/>
                </a:ext>
              </a:extLst>
            </p:cNvPr>
            <p:cNvSpPr/>
            <p:nvPr/>
          </p:nvSpPr>
          <p:spPr>
            <a:xfrm>
              <a:off x="3018752" y="2668294"/>
              <a:ext cx="8561529"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systemctl</a:t>
              </a:r>
              <a:r>
                <a:rPr lang="en-US" altLang="it-IT" dirty="0">
                  <a:solidFill>
                    <a:schemeClr val="bg1"/>
                  </a:solidFill>
                  <a:latin typeface="Lucida Console" panose="020B0609040504020204" pitchFamily="49" charset="0"/>
                </a:rPr>
                <a:t> restart bind9</a:t>
              </a:r>
            </a:p>
          </p:txBody>
        </p:sp>
        <p:sp>
          <p:nvSpPr>
            <p:cNvPr id="15" name="Rectangle 5">
              <a:extLst>
                <a:ext uri="{FF2B5EF4-FFF2-40B4-BE49-F238E27FC236}">
                  <a16:creationId xmlns:a16="http://schemas.microsoft.com/office/drawing/2014/main" id="{5BE55ADA-F263-4DBC-38C5-74853339C34D}"/>
                </a:ext>
              </a:extLst>
            </p:cNvPr>
            <p:cNvSpPr/>
            <p:nvPr/>
          </p:nvSpPr>
          <p:spPr>
            <a:xfrm>
              <a:off x="3018751" y="2375131"/>
              <a:ext cx="8561529" cy="289962"/>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16" name="Group 14">
              <a:extLst>
                <a:ext uri="{FF2B5EF4-FFF2-40B4-BE49-F238E27FC236}">
                  <a16:creationId xmlns:a16="http://schemas.microsoft.com/office/drawing/2014/main" id="{D88CE4FE-F8E2-F5ED-71DA-D3F54B80DB22}"/>
                </a:ext>
              </a:extLst>
            </p:cNvPr>
            <p:cNvGrpSpPr/>
            <p:nvPr/>
          </p:nvGrpSpPr>
          <p:grpSpPr>
            <a:xfrm>
              <a:off x="10920536" y="2466851"/>
              <a:ext cx="581348" cy="126235"/>
              <a:chOff x="8092857" y="2115830"/>
              <a:chExt cx="581348" cy="126235"/>
            </a:xfrm>
          </p:grpSpPr>
          <p:sp>
            <p:nvSpPr>
              <p:cNvPr id="17" name="Rectangle 15">
                <a:extLst>
                  <a:ext uri="{FF2B5EF4-FFF2-40B4-BE49-F238E27FC236}">
                    <a16:creationId xmlns:a16="http://schemas.microsoft.com/office/drawing/2014/main" id="{EBBFE1F9-D499-A06D-5D4E-15CA83C0360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8" name="Rectangle 16">
                <a:extLst>
                  <a:ext uri="{FF2B5EF4-FFF2-40B4-BE49-F238E27FC236}">
                    <a16:creationId xmlns:a16="http://schemas.microsoft.com/office/drawing/2014/main" id="{ADBA3C5F-6521-8AFC-93B2-44BF11104D1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9" name="Rectangle 17">
                <a:extLst>
                  <a:ext uri="{FF2B5EF4-FFF2-40B4-BE49-F238E27FC236}">
                    <a16:creationId xmlns:a16="http://schemas.microsoft.com/office/drawing/2014/main" id="{418FC82B-2C0A-1161-7732-6A67EF056F4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385026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278712"/>
            <a:chOff x="3684864" y="2378845"/>
            <a:chExt cx="7895415" cy="4278712"/>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3"/>
              <a:ext cx="7895414" cy="3976464"/>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15543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1</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5ea4ced6cdaf30599571a9e0657b15c2381005312bcc21e9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                       0       IN      NS      ROOT-SERVER.</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14:48:34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96</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4" y="2777298"/>
            <a:ext cx="3793729" cy="1453616"/>
          </a:xfrm>
          <a:prstGeom prst="wedgeRoundRectCallout">
            <a:avLst>
              <a:gd name="adj1" fmla="val 59415"/>
              <a:gd name="adj2" fmla="val 61678"/>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server answers by specifying the authoritative name server to be contacted to get the desired information</a:t>
            </a:r>
          </a:p>
        </p:txBody>
      </p:sp>
    </p:spTree>
    <p:extLst>
      <p:ext uri="{BB962C8B-B14F-4D97-AF65-F5344CB8AC3E}">
        <p14:creationId xmlns:p14="http://schemas.microsoft.com/office/powerpoint/2010/main" val="1343882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663338"/>
            <a:chOff x="3684864" y="2378845"/>
            <a:chExt cx="7895415" cy="4663338"/>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3610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@192.168.0.5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@192.168.0.5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24163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301c8e7f8267ad01ed2cc63e657b1736676e072f5ecd90bf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net.                    60000   IN      NS      dnsnet.net.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192.168.0.5#53(192.168.0.5) (UDP)</a:t>
              </a:r>
            </a:p>
            <a:p>
              <a:pPr eaLnBrk="1" hangingPunct="1">
                <a:lnSpc>
                  <a:spcPts val="1500"/>
                </a:lnSpc>
              </a:pPr>
              <a:r>
                <a:rPr lang="en-US" altLang="it-IT" sz="1400" dirty="0">
                  <a:solidFill>
                    <a:schemeClr val="bg1"/>
                  </a:solidFill>
                  <a:latin typeface="Lucida Console" panose="020B0609040504020204" pitchFamily="49" charset="0"/>
                </a:rPr>
                <a:t>;; WHEN: Thu Dec 14 14:54:46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109</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4186916"/>
            <a:ext cx="3793729" cy="936625"/>
          </a:xfrm>
          <a:prstGeom prst="wedgeRoundRectCallout">
            <a:avLst>
              <a:gd name="adj1" fmla="val 55397"/>
              <a:gd name="adj2" fmla="val 45203"/>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dnsnet.net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5"/>
            <a:ext cx="3435350" cy="936625"/>
          </a:xfrm>
          <a:prstGeom prst="wedgeRoundRectCallout">
            <a:avLst>
              <a:gd name="adj1" fmla="val 237905"/>
              <a:gd name="adj2" fmla="val -7591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err="1">
                <a:latin typeface="+mn-lt"/>
              </a:rPr>
              <a:t>dnsroot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1716259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171404"/>
            <a:ext cx="7895415" cy="5106024"/>
            <a:chOff x="3684864" y="2378845"/>
            <a:chExt cx="7895415" cy="5106024"/>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80377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42339</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d96ea5b92e6860aeed2cc63e657b1878e06d204302aa8149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9 msec</a:t>
              </a:r>
            </a:p>
            <a:p>
              <a:pPr eaLnBrk="1" hangingPunct="1">
                <a:lnSpc>
                  <a:spcPts val="1500"/>
                </a:lnSpc>
              </a:pPr>
              <a:r>
                <a:rPr lang="en-US" altLang="it-IT" sz="1400" dirty="0">
                  <a:solidFill>
                    <a:schemeClr val="bg1"/>
                  </a:solidFill>
                  <a:latin typeface="Lucida Console" panose="020B0609040504020204" pitchFamily="49" charset="0"/>
                </a:rPr>
                <a:t>;; SERVER: 192.168.0.2#53(192.168.0.2) (UDP)</a:t>
              </a:r>
            </a:p>
            <a:p>
              <a:pPr eaLnBrk="1" hangingPunct="1">
                <a:lnSpc>
                  <a:spcPts val="1500"/>
                </a:lnSpc>
              </a:pPr>
              <a:r>
                <a:rPr lang="en-US" altLang="it-IT" sz="1400" dirty="0">
                  <a:solidFill>
                    <a:schemeClr val="bg1"/>
                  </a:solidFill>
                  <a:latin typeface="Lucida Console" panose="020B0609040504020204" pitchFamily="49" charset="0"/>
                </a:rPr>
                <a:t>;; WHEN: Thu Dec 14 15:00:08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111</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3669926"/>
            <a:ext cx="3793729" cy="1453616"/>
          </a:xfrm>
          <a:prstGeom prst="wedgeRoundRectCallout">
            <a:avLst>
              <a:gd name="adj1" fmla="val 54441"/>
              <a:gd name="adj2" fmla="val 207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dnsstart.startup.net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startup.net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6"/>
            <a:ext cx="3435350" cy="768044"/>
          </a:xfrm>
          <a:prstGeom prst="wedgeRoundRectCallout">
            <a:avLst>
              <a:gd name="adj1" fmla="val 236849"/>
              <a:gd name="adj2" fmla="val -1244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a:latin typeface="+mn-lt"/>
              </a:rPr>
              <a:t>dnsnet.net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9017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2024</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171404"/>
            <a:ext cx="7895415" cy="5209779"/>
            <a:chOff x="3684864" y="2378845"/>
            <a:chExt cx="7895415" cy="5209779"/>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90753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49113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aa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b119e8f8b644792eb3bafbd6657b17989cd95e340adb2072 (good)</a:t>
              </a: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192.168.0.22#53(192.168.0.22) (UDP)</a:t>
              </a:r>
            </a:p>
            <a:p>
              <a:pPr eaLnBrk="1" hangingPunct="1">
                <a:lnSpc>
                  <a:spcPts val="1500"/>
                </a:lnSpc>
              </a:pPr>
              <a:r>
                <a:rPr lang="en-US" altLang="it-IT" sz="1400" dirty="0">
                  <a:solidFill>
                    <a:schemeClr val="bg1"/>
                  </a:solidFill>
                  <a:latin typeface="Lucida Console" panose="020B0609040504020204" pitchFamily="49" charset="0"/>
                </a:rPr>
                <a:t>;; WHEN: Thu Dec 14 14:56:24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4245429"/>
            <a:ext cx="3793729" cy="616856"/>
          </a:xfrm>
          <a:prstGeom prst="wedgeRoundRectCallout">
            <a:avLst>
              <a:gd name="adj1" fmla="val 54823"/>
              <a:gd name="adj2" fmla="val 18244"/>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latin typeface="+mn-lt"/>
              </a:rPr>
              <a:t>the </a:t>
            </a:r>
            <a:r>
              <a:rPr lang="it-IT" altLang="it-IT" sz="2000" dirty="0" err="1">
                <a:latin typeface="+mn-lt"/>
              </a:rPr>
              <a:t>address</a:t>
            </a:r>
            <a:r>
              <a:rPr lang="it-IT" altLang="it-IT" sz="2000" dirty="0">
                <a:latin typeface="+mn-lt"/>
              </a:rPr>
              <a:t> of </a:t>
            </a:r>
            <a:r>
              <a:rPr lang="it-IT" altLang="it-IT" sz="2000" b="1" dirty="0">
                <a:latin typeface="+mn-lt"/>
              </a:rPr>
              <a:t>pc2.startup.net</a:t>
            </a:r>
            <a:endParaRPr lang="it-IT" altLang="it-IT" sz="2000" dirty="0">
              <a:latin typeface="+mn-lt"/>
            </a:endParaRP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6"/>
            <a:ext cx="3435350" cy="768044"/>
          </a:xfrm>
          <a:prstGeom prst="wedgeRoundRectCallout">
            <a:avLst>
              <a:gd name="adj1" fmla="val 236849"/>
              <a:gd name="adj2" fmla="val -1244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it-IT" altLang="it-IT" sz="2000" b="1" dirty="0">
                <a:latin typeface="+mn-lt"/>
              </a:rPr>
              <a:t>dnsstart.startup.net</a:t>
            </a:r>
            <a:r>
              <a:rPr lang="it-IT" altLang="it-IT" sz="2000" dirty="0">
                <a:latin typeface="+mn-lt"/>
              </a:rPr>
              <a:t> </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027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leaves </a:t>
            </a:r>
            <a:r>
              <a:rPr lang="en-US" altLang="it-IT">
                <a:solidFill>
                  <a:schemeClr val="tx2"/>
                </a:solidFill>
              </a:rPr>
              <a:t>always</a:t>
            </a:r>
            <a:r>
              <a:rPr lang="en-US" altLang="it-IT"/>
              <a:t> correspond to real hosts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r>
              <a:rPr lang="en-US" altLang="it-IT"/>
              <a:t>intermediate nodes </a:t>
            </a:r>
            <a:r>
              <a:rPr lang="en-US" altLang="it-IT">
                <a:solidFill>
                  <a:schemeClr val="tx2"/>
                </a:solidFill>
              </a:rPr>
              <a:t>may</a:t>
            </a:r>
            <a:r>
              <a:rPr lang="en-US" altLang="it-IT"/>
              <a:t> correspond to real hosts </a:t>
            </a:r>
            <a:r>
              <a:rPr lang="en-US" altLang="it-IT" sz="2000"/>
              <a:t>(in this</a:t>
            </a:r>
            <a:br>
              <a:rPr lang="en-US" altLang="it-IT" sz="2000"/>
            </a:br>
            <a:r>
              <a:rPr lang="en-US" altLang="it-IT" sz="2000"/>
              <a:t>	example they do not)</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a </a:t>
            </a:r>
            <a:r>
              <a:rPr lang="en-US" altLang="it-IT">
                <a:solidFill>
                  <a:schemeClr val="accent1"/>
                </a:solidFill>
              </a:rPr>
              <a:t>zone </a:t>
            </a:r>
            <a:r>
              <a:rPr lang="en-US" altLang="it-IT"/>
              <a:t>is a domain without the delegated subdomains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2024</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pPr>
            <a:r>
              <a:rPr lang="en-US" altLang="it-IT"/>
              <a:t>zones </a:t>
            </a:r>
            <a:r>
              <a:rPr lang="en-US" altLang="it-IT">
                <a:solidFill>
                  <a:schemeClr val="tx2"/>
                </a:solidFill>
              </a:rPr>
              <a:t>cannot overlap</a:t>
            </a:r>
          </a:p>
          <a:p>
            <a:pPr lvl="1" eaLnBrk="1" hangingPunct="1">
              <a:lnSpc>
                <a:spcPct val="90000"/>
              </a:lnSpc>
            </a:pPr>
            <a:r>
              <a:rPr lang="en-US" altLang="it-IT"/>
              <a:t>each node falls into a single zone</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9855014"/>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A57A8743-A8A9-764F-A11E-756F8260ADDF}" vid="{039FA2A0-2943-A842-BC1C-5D9203B6B29A}"/>
    </a:ext>
  </a:extLst>
</a:theme>
</file>

<file path=ppt/theme/theme2.xml><?xml version="1.0" encoding="utf-8"?>
<a:theme xmlns:a="http://schemas.openxmlformats.org/drawingml/2006/main" name="1_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Kathara Template new Logo</Template>
  <TotalTime>258</TotalTime>
  <Words>7094</Words>
  <Application>Microsoft Office PowerPoint</Application>
  <PresentationFormat>Widescreen</PresentationFormat>
  <Paragraphs>1218</Paragraphs>
  <Slides>78</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78</vt:i4>
      </vt:variant>
    </vt:vector>
  </HeadingPairs>
  <TitlesOfParts>
    <vt:vector size="89" baseType="lpstr">
      <vt:lpstr>Arial</vt:lpstr>
      <vt:lpstr>Calibri</vt:lpstr>
      <vt:lpstr>Consolas</vt:lpstr>
      <vt:lpstr>Courier New</vt:lpstr>
      <vt:lpstr>Lucida Console</vt:lpstr>
      <vt:lpstr>Symbol</vt:lpstr>
      <vt:lpstr>Tahoma</vt:lpstr>
      <vt:lpstr>Times New Roman</vt:lpstr>
      <vt:lpstr>Wingdings</vt:lpstr>
      <vt:lpstr>slides-template</vt:lpstr>
      <vt:lpstr>1_slides-template</vt:lpstr>
      <vt:lpstr>kathara lab</vt:lpstr>
      <vt:lpstr>copyright notice</vt:lpstr>
      <vt:lpstr>purpose of this lab</vt:lpstr>
      <vt:lpstr>lab limitations</vt:lpstr>
      <vt:lpstr>about the DNS</vt:lpstr>
      <vt:lpstr>the DNS name hierarchy</vt:lpstr>
      <vt:lpstr>the DNS name hierarchy</vt:lpstr>
      <vt:lpstr>the DNS name hierarchy</vt:lpstr>
      <vt:lpstr>zones</vt:lpstr>
      <vt:lpstr>zones</vt:lpstr>
      <vt:lpstr>more about the DNS</vt:lpstr>
      <vt:lpstr>step 1 – network topology (lab.conf)</vt:lpstr>
      <vt:lpstr>step 1 – DNS (zone) hierarchy</vt:lpstr>
      <vt:lpstr>step 2 – starting the lab</vt:lpstr>
      <vt:lpstr>step 2 – exploring the configuration</vt:lpstr>
      <vt:lpstr>step 2 – exploring the configuration</vt:lpstr>
      <vt:lpstr>step 2 – exploring the configuration</vt:lpstr>
      <vt:lpstr>step 2 – exploring the configuration</vt:lpstr>
      <vt:lpstr>format of a resource record</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let’s start the lab</vt:lpstr>
      <vt:lpstr>step 3 – experiment setting</vt:lpstr>
      <vt:lpstr>sniff the traffic</vt:lpstr>
      <vt:lpstr>step 3 – ping from pc1</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4 – repeating the experiment</vt:lpstr>
      <vt:lpstr>step 4 – repeating the experiment</vt:lpstr>
      <vt:lpstr>step 4 – repeating the experiment</vt:lpstr>
      <vt:lpstr>step 5 – cleaning the cache</vt:lpstr>
      <vt:lpstr>step 6 – ping non-existent target</vt:lpstr>
      <vt:lpstr>step 6 – non-existent target</vt:lpstr>
      <vt:lpstr>step 6 – non-existent target</vt:lpstr>
      <vt:lpstr>step 6 – non-existent target</vt:lpstr>
      <vt:lpstr>step 6 – ping non-existent target</vt:lpstr>
      <vt:lpstr>step 6 – ping non-existent target</vt:lpstr>
      <vt:lpstr>step 7 – advanced queries</vt:lpstr>
      <vt:lpstr>step 7 – advanced queries</vt:lpstr>
      <vt:lpstr>step 7 – advanced queries</vt:lpstr>
      <vt:lpstr>step 7 – advanced queries</vt:lpstr>
      <vt:lpstr>step 7 – advanced queries</vt:lpstr>
      <vt:lpstr>step 7 – advanced queries</vt:lpstr>
      <vt:lpstr>step 8 – an iterative query</vt:lpstr>
      <vt:lpstr>step 8 – an iterative query</vt:lpstr>
      <vt:lpstr>step 8 – an iterative query</vt:lpstr>
      <vt:lpstr>step 8 – an iterative query</vt:lpstr>
      <vt:lpstr>step 8 – an iterative 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dns</dc:title>
  <dc:subject>Using the Domain Name System</dc:subject>
  <dc:creator>G. Di Battista, M. Patrignani, M. Pizzonia, F. Ricci, M. Rimondini</dc:creator>
  <cp:keywords>Netkit, DNS, domain name system</cp:keywords>
  <cp:lastModifiedBy>Tommaso Caiazzi</cp:lastModifiedBy>
  <cp:revision>5</cp:revision>
  <cp:lastPrinted>2001-12-19T21:14:42Z</cp:lastPrinted>
  <dcterms:created xsi:type="dcterms:W3CDTF">2000-11-11T21:58:48Z</dcterms:created>
  <dcterms:modified xsi:type="dcterms:W3CDTF">2024-12-05T15:11:46Z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ies>
</file>